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402" r:id="rId2"/>
    <p:sldId id="434" r:id="rId3"/>
    <p:sldId id="446" r:id="rId4"/>
    <p:sldId id="445" r:id="rId5"/>
    <p:sldId id="447" r:id="rId6"/>
    <p:sldId id="267" r:id="rId7"/>
    <p:sldId id="435" r:id="rId8"/>
    <p:sldId id="385" r:id="rId9"/>
    <p:sldId id="391" r:id="rId10"/>
    <p:sldId id="392" r:id="rId11"/>
    <p:sldId id="440" r:id="rId12"/>
    <p:sldId id="441" r:id="rId13"/>
    <p:sldId id="442" r:id="rId14"/>
    <p:sldId id="443" r:id="rId15"/>
    <p:sldId id="444" r:id="rId16"/>
    <p:sldId id="425" r:id="rId17"/>
    <p:sldId id="426" r:id="rId18"/>
    <p:sldId id="427" r:id="rId19"/>
    <p:sldId id="436" r:id="rId20"/>
    <p:sldId id="437" r:id="rId21"/>
    <p:sldId id="438" r:id="rId22"/>
    <p:sldId id="439" r:id="rId23"/>
    <p:sldId id="403" r:id="rId24"/>
  </p:sldIdLst>
  <p:sldSz cx="7772400" cy="10058400"/>
  <p:notesSz cx="6858000" cy="9144000"/>
  <p:embeddedFontLst>
    <p:embeddedFont>
      <p:font typeface="APLPapaTroll" panose="02000603000000000000" pitchFamily="2" charset="0"/>
      <p:regular r:id="rId25"/>
    </p:embeddedFont>
    <p:embeddedFont>
      <p:font typeface="BRX Friday at Four" pitchFamily="2" charset="0"/>
      <p:regular r:id="rId26"/>
    </p:embeddedFont>
    <p:embeddedFont>
      <p:font typeface="Calibri" panose="020F0502020204030204" pitchFamily="34" charset="0"/>
      <p:regular r:id="rId27"/>
      <p:bold r:id="rId28"/>
      <p:italic r:id="rId29"/>
      <p:boldItalic r:id="rId30"/>
    </p:embeddedFont>
    <p:embeddedFont>
      <p:font typeface="Calibri Light" panose="020F0302020204030204" pitchFamily="34" charset="0"/>
      <p:regular r:id="rId31"/>
      <p:italic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09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561797-45B3-489B-80F1-4BEB6E0CD86F}" v="407" dt="2023-05-30T16:42:08.604"/>
    <p1510:client id="{4BC1B593-EE6B-415A-B292-C6973D490A0E}" v="6" dt="2023-05-30T16:09:16.20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2" autoAdjust="0"/>
    <p:restoredTop sz="94660"/>
  </p:normalViewPr>
  <p:slideViewPr>
    <p:cSldViewPr snapToGrid="0">
      <p:cViewPr varScale="1">
        <p:scale>
          <a:sx n="79" d="100"/>
          <a:sy n="79" d="100"/>
        </p:scale>
        <p:origin x="2112" y="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8.fntdata"/><Relationship Id="rId37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Oathout" userId="6ff55ba14486fe89" providerId="LiveId" clId="{05561797-45B3-489B-80F1-4BEB6E0CD86F}"/>
    <pc:docChg chg="custSel modSld">
      <pc:chgData name="Laura Oathout" userId="6ff55ba14486fe89" providerId="LiveId" clId="{05561797-45B3-489B-80F1-4BEB6E0CD86F}" dt="2023-05-30T16:42:08.604" v="721"/>
      <pc:docMkLst>
        <pc:docMk/>
      </pc:docMkLst>
      <pc:sldChg chg="delSp mod setBg">
        <pc:chgData name="Laura Oathout" userId="6ff55ba14486fe89" providerId="LiveId" clId="{05561797-45B3-489B-80F1-4BEB6E0CD86F}" dt="2023-05-30T16:42:07.647" v="111"/>
        <pc:sldMkLst>
          <pc:docMk/>
          <pc:sldMk cId="3386237721" sldId="267"/>
        </pc:sldMkLst>
        <pc:spChg chg="del">
          <ac:chgData name="Laura Oathout" userId="6ff55ba14486fe89" providerId="LiveId" clId="{05561797-45B3-489B-80F1-4BEB6E0CD86F}" dt="2023-05-30T16:42:07.579" v="73"/>
          <ac:spMkLst>
            <pc:docMk/>
            <pc:sldMk cId="3386237721" sldId="267"/>
            <ac:spMk id="3" creationId="{CE08FF36-81EC-1598-533C-AFF72E436D5B}"/>
          </ac:spMkLst>
        </pc:spChg>
        <pc:spChg chg="del">
          <ac:chgData name="Laura Oathout" userId="6ff55ba14486fe89" providerId="LiveId" clId="{05561797-45B3-489B-80F1-4BEB6E0CD86F}" dt="2023-05-30T16:42:07.579" v="75"/>
          <ac:spMkLst>
            <pc:docMk/>
            <pc:sldMk cId="3386237721" sldId="267"/>
            <ac:spMk id="5" creationId="{38C4FE01-C741-1612-0C2C-9987A02BF172}"/>
          </ac:spMkLst>
        </pc:spChg>
        <pc:spChg chg="del">
          <ac:chgData name="Laura Oathout" userId="6ff55ba14486fe89" providerId="LiveId" clId="{05561797-45B3-489B-80F1-4BEB6E0CD86F}" dt="2023-05-30T16:42:07.579" v="77"/>
          <ac:spMkLst>
            <pc:docMk/>
            <pc:sldMk cId="3386237721" sldId="267"/>
            <ac:spMk id="6" creationId="{5157E339-B50A-6012-D4C5-3F20D554CBA1}"/>
          </ac:spMkLst>
        </pc:spChg>
        <pc:spChg chg="del">
          <ac:chgData name="Laura Oathout" userId="6ff55ba14486fe89" providerId="LiveId" clId="{05561797-45B3-489B-80F1-4BEB6E0CD86F}" dt="2023-05-30T16:42:07.610" v="101"/>
          <ac:spMkLst>
            <pc:docMk/>
            <pc:sldMk cId="3386237721" sldId="267"/>
            <ac:spMk id="9" creationId="{69B2CAAD-9B8C-F9C6-D462-2593D31076C0}"/>
          </ac:spMkLst>
        </pc:spChg>
        <pc:spChg chg="del">
          <ac:chgData name="Laura Oathout" userId="6ff55ba14486fe89" providerId="LiveId" clId="{05561797-45B3-489B-80F1-4BEB6E0CD86F}" dt="2023-05-30T16:42:07.610" v="99"/>
          <ac:spMkLst>
            <pc:docMk/>
            <pc:sldMk cId="3386237721" sldId="267"/>
            <ac:spMk id="10" creationId="{8C29285E-449C-271C-36C2-3F914D40A697}"/>
          </ac:spMkLst>
        </pc:spChg>
        <pc:spChg chg="del">
          <ac:chgData name="Laura Oathout" userId="6ff55ba14486fe89" providerId="LiveId" clId="{05561797-45B3-489B-80F1-4BEB6E0CD86F}" dt="2023-05-30T16:42:07.615" v="107"/>
          <ac:spMkLst>
            <pc:docMk/>
            <pc:sldMk cId="3386237721" sldId="267"/>
            <ac:spMk id="11" creationId="{F2CAB2A5-AF4A-9EFE-4F08-2338B887A20C}"/>
          </ac:spMkLst>
        </pc:spChg>
        <pc:grpChg chg="del">
          <ac:chgData name="Laura Oathout" userId="6ff55ba14486fe89" providerId="LiveId" clId="{05561797-45B3-489B-80F1-4BEB6E0CD86F}" dt="2023-05-30T16:42:07.594" v="89"/>
          <ac:grpSpMkLst>
            <pc:docMk/>
            <pc:sldMk cId="3386237721" sldId="267"/>
            <ac:grpSpMk id="37" creationId="{4E8FE21E-0D73-7FE6-2195-DBCCD3DA0638}"/>
          </ac:grpSpMkLst>
        </pc:grpChg>
        <pc:picChg chg="del">
          <ac:chgData name="Laura Oathout" userId="6ff55ba14486fe89" providerId="LiveId" clId="{05561797-45B3-489B-80F1-4BEB6E0CD86F}" dt="2023-05-30T16:42:07.579" v="79"/>
          <ac:picMkLst>
            <pc:docMk/>
            <pc:sldMk cId="3386237721" sldId="267"/>
            <ac:picMk id="12" creationId="{1A3D229C-5D63-342A-B11E-7EADDBB83BD4}"/>
          </ac:picMkLst>
        </pc:picChg>
        <pc:picChg chg="del">
          <ac:chgData name="Laura Oathout" userId="6ff55ba14486fe89" providerId="LiveId" clId="{05561797-45B3-489B-80F1-4BEB6E0CD86F}" dt="2023-05-30T16:42:07.610" v="97"/>
          <ac:picMkLst>
            <pc:docMk/>
            <pc:sldMk cId="3386237721" sldId="267"/>
            <ac:picMk id="16" creationId="{125AA983-722F-350A-38E0-E0547EE4012C}"/>
          </ac:picMkLst>
        </pc:picChg>
        <pc:picChg chg="del">
          <ac:chgData name="Laura Oathout" userId="6ff55ba14486fe89" providerId="LiveId" clId="{05561797-45B3-489B-80F1-4BEB6E0CD86F}" dt="2023-05-30T16:42:07.594" v="85"/>
          <ac:picMkLst>
            <pc:docMk/>
            <pc:sldMk cId="3386237721" sldId="267"/>
            <ac:picMk id="22" creationId="{EED86A87-306A-6AAC-057F-3BB31D0FF1A6}"/>
          </ac:picMkLst>
        </pc:picChg>
        <pc:picChg chg="del">
          <ac:chgData name="Laura Oathout" userId="6ff55ba14486fe89" providerId="LiveId" clId="{05561797-45B3-489B-80F1-4BEB6E0CD86F}" dt="2023-05-30T16:42:07.594" v="87"/>
          <ac:picMkLst>
            <pc:docMk/>
            <pc:sldMk cId="3386237721" sldId="267"/>
            <ac:picMk id="24" creationId="{475B1842-7B06-CC76-201F-74D824639484}"/>
          </ac:picMkLst>
        </pc:picChg>
        <pc:picChg chg="del">
          <ac:chgData name="Laura Oathout" userId="6ff55ba14486fe89" providerId="LiveId" clId="{05561797-45B3-489B-80F1-4BEB6E0CD86F}" dt="2023-05-30T16:42:07.594" v="91"/>
          <ac:picMkLst>
            <pc:docMk/>
            <pc:sldMk cId="3386237721" sldId="267"/>
            <ac:picMk id="47" creationId="{EE2FE123-3A13-CF65-A439-A6DAC484B977}"/>
          </ac:picMkLst>
        </pc:picChg>
        <pc:picChg chg="del">
          <ac:chgData name="Laura Oathout" userId="6ff55ba14486fe89" providerId="LiveId" clId="{05561797-45B3-489B-80F1-4BEB6E0CD86F}" dt="2023-05-30T16:42:07.594" v="93"/>
          <ac:picMkLst>
            <pc:docMk/>
            <pc:sldMk cId="3386237721" sldId="267"/>
            <ac:picMk id="49" creationId="{CC92BB76-AB20-6732-5560-C4C80D9CFBB6}"/>
          </ac:picMkLst>
        </pc:picChg>
        <pc:picChg chg="del">
          <ac:chgData name="Laura Oathout" userId="6ff55ba14486fe89" providerId="LiveId" clId="{05561797-45B3-489B-80F1-4BEB6E0CD86F}" dt="2023-05-30T16:42:07.594" v="81"/>
          <ac:picMkLst>
            <pc:docMk/>
            <pc:sldMk cId="3386237721" sldId="267"/>
            <ac:picMk id="52" creationId="{61CB5275-AC40-4B15-AD48-50535C8E1158}"/>
          </ac:picMkLst>
        </pc:picChg>
        <pc:picChg chg="del">
          <ac:chgData name="Laura Oathout" userId="6ff55ba14486fe89" providerId="LiveId" clId="{05561797-45B3-489B-80F1-4BEB6E0CD86F}" dt="2023-05-30T16:42:07.594" v="95"/>
          <ac:picMkLst>
            <pc:docMk/>
            <pc:sldMk cId="3386237721" sldId="267"/>
            <ac:picMk id="56" creationId="{BB381C76-CFDD-1102-534D-5DA57F5FA0ED}"/>
          </ac:picMkLst>
        </pc:picChg>
        <pc:picChg chg="del">
          <ac:chgData name="Laura Oathout" userId="6ff55ba14486fe89" providerId="LiveId" clId="{05561797-45B3-489B-80F1-4BEB6E0CD86F}" dt="2023-05-30T16:42:07.594" v="83"/>
          <ac:picMkLst>
            <pc:docMk/>
            <pc:sldMk cId="3386237721" sldId="267"/>
            <ac:picMk id="58" creationId="{19A58CE3-030B-08E9-2BF0-793057D71611}"/>
          </ac:picMkLst>
        </pc:picChg>
        <pc:picChg chg="del">
          <ac:chgData name="Laura Oathout" userId="6ff55ba14486fe89" providerId="LiveId" clId="{05561797-45B3-489B-80F1-4BEB6E0CD86F}" dt="2023-05-30T16:42:07.615" v="103"/>
          <ac:picMkLst>
            <pc:docMk/>
            <pc:sldMk cId="3386237721" sldId="267"/>
            <ac:picMk id="64" creationId="{7AE788FD-2955-3494-4C48-60B7C21BF7F4}"/>
          </ac:picMkLst>
        </pc:picChg>
        <pc:picChg chg="del">
          <ac:chgData name="Laura Oathout" userId="6ff55ba14486fe89" providerId="LiveId" clId="{05561797-45B3-489B-80F1-4BEB6E0CD86F}" dt="2023-05-30T16:42:07.615" v="105"/>
          <ac:picMkLst>
            <pc:docMk/>
            <pc:sldMk cId="3386237721" sldId="267"/>
            <ac:picMk id="65" creationId="{341968C7-7934-E282-1BA9-358E1ACB3CE2}"/>
          </ac:picMkLst>
        </pc:picChg>
        <pc:picChg chg="del">
          <ac:chgData name="Laura Oathout" userId="6ff55ba14486fe89" providerId="LiveId" clId="{05561797-45B3-489B-80F1-4BEB6E0CD86F}" dt="2023-05-30T16:42:07.615" v="109"/>
          <ac:picMkLst>
            <pc:docMk/>
            <pc:sldMk cId="3386237721" sldId="267"/>
            <ac:picMk id="70" creationId="{DF99D4E1-8C14-4014-0E13-3A96DA0EC917}"/>
          </ac:picMkLst>
        </pc:picChg>
      </pc:sldChg>
      <pc:sldChg chg="delSp mod setBg">
        <pc:chgData name="Laura Oathout" userId="6ff55ba14486fe89" providerId="LiveId" clId="{05561797-45B3-489B-80F1-4BEB6E0CD86F}" dt="2023-05-30T16:42:07.736" v="149"/>
        <pc:sldMkLst>
          <pc:docMk/>
          <pc:sldMk cId="3932847734" sldId="385"/>
        </pc:sldMkLst>
        <pc:spChg chg="del">
          <ac:chgData name="Laura Oathout" userId="6ff55ba14486fe89" providerId="LiveId" clId="{05561797-45B3-489B-80F1-4BEB6E0CD86F}" dt="2023-05-30T16:42:07.704" v="143"/>
          <ac:spMkLst>
            <pc:docMk/>
            <pc:sldMk cId="3932847734" sldId="385"/>
            <ac:spMk id="2" creationId="{13657044-E807-4DCE-D1EC-A1205C904E24}"/>
          </ac:spMkLst>
        </pc:spChg>
        <pc:spChg chg="del">
          <ac:chgData name="Laura Oathout" userId="6ff55ba14486fe89" providerId="LiveId" clId="{05561797-45B3-489B-80F1-4BEB6E0CD86F}" dt="2023-05-30T16:42:07.704" v="145"/>
          <ac:spMkLst>
            <pc:docMk/>
            <pc:sldMk cId="3932847734" sldId="385"/>
            <ac:spMk id="4" creationId="{73DD66DF-630B-4D5A-9F85-A96302383046}"/>
          </ac:spMkLst>
        </pc:spChg>
        <pc:spChg chg="del">
          <ac:chgData name="Laura Oathout" userId="6ff55ba14486fe89" providerId="LiveId" clId="{05561797-45B3-489B-80F1-4BEB6E0CD86F}" dt="2023-05-30T16:42:07.704" v="147"/>
          <ac:spMkLst>
            <pc:docMk/>
            <pc:sldMk cId="3932847734" sldId="385"/>
            <ac:spMk id="7" creationId="{61ABF3E2-DBD8-4F14-8BC6-016C5A6A0743}"/>
          </ac:spMkLst>
        </pc:spChg>
      </pc:sldChg>
      <pc:sldChg chg="delSp mod setBg">
        <pc:chgData name="Laura Oathout" userId="6ff55ba14486fe89" providerId="LiveId" clId="{05561797-45B3-489B-80F1-4BEB6E0CD86F}" dt="2023-05-30T16:42:07.800" v="195"/>
        <pc:sldMkLst>
          <pc:docMk/>
          <pc:sldMk cId="1755319800" sldId="391"/>
        </pc:sldMkLst>
        <pc:spChg chg="del">
          <ac:chgData name="Laura Oathout" userId="6ff55ba14486fe89" providerId="LiveId" clId="{05561797-45B3-489B-80F1-4BEB6E0CD86F}" dt="2023-05-30T16:42:07.768" v="185"/>
          <ac:spMkLst>
            <pc:docMk/>
            <pc:sldMk cId="1755319800" sldId="391"/>
            <ac:spMk id="2" creationId="{94940480-8E38-C064-8ADC-6C2962E0F582}"/>
          </ac:spMkLst>
        </pc:spChg>
        <pc:spChg chg="del">
          <ac:chgData name="Laura Oathout" userId="6ff55ba14486fe89" providerId="LiveId" clId="{05561797-45B3-489B-80F1-4BEB6E0CD86F}" dt="2023-05-30T16:42:07.768" v="187"/>
          <ac:spMkLst>
            <pc:docMk/>
            <pc:sldMk cId="1755319800" sldId="391"/>
            <ac:spMk id="3" creationId="{6A3E7351-FD4F-E6A6-B771-485DB89951B0}"/>
          </ac:spMkLst>
        </pc:spChg>
        <pc:spChg chg="del">
          <ac:chgData name="Laura Oathout" userId="6ff55ba14486fe89" providerId="LiveId" clId="{05561797-45B3-489B-80F1-4BEB6E0CD86F}" dt="2023-05-30T16:42:07.768" v="193"/>
          <ac:spMkLst>
            <pc:docMk/>
            <pc:sldMk cId="1755319800" sldId="391"/>
            <ac:spMk id="5" creationId="{C47E6904-49A7-AACB-1547-6DDF9FD0F697}"/>
          </ac:spMkLst>
        </pc:spChg>
        <pc:spChg chg="del">
          <ac:chgData name="Laura Oathout" userId="6ff55ba14486fe89" providerId="LiveId" clId="{05561797-45B3-489B-80F1-4BEB6E0CD86F}" dt="2023-05-30T16:42:07.741" v="153"/>
          <ac:spMkLst>
            <pc:docMk/>
            <pc:sldMk cId="1755319800" sldId="391"/>
            <ac:spMk id="8" creationId="{08C2877F-A71D-4684-AC11-E1BCFE7D2941}"/>
          </ac:spMkLst>
        </pc:spChg>
        <pc:spChg chg="del">
          <ac:chgData name="Laura Oathout" userId="6ff55ba14486fe89" providerId="LiveId" clId="{05561797-45B3-489B-80F1-4BEB6E0CD86F}" dt="2023-05-30T16:42:07.744" v="155"/>
          <ac:spMkLst>
            <pc:docMk/>
            <pc:sldMk cId="1755319800" sldId="391"/>
            <ac:spMk id="26" creationId="{00000000-0000-0000-0000-000000000000}"/>
          </ac:spMkLst>
        </pc:spChg>
        <pc:spChg chg="del">
          <ac:chgData name="Laura Oathout" userId="6ff55ba14486fe89" providerId="LiveId" clId="{05561797-45B3-489B-80F1-4BEB6E0CD86F}" dt="2023-05-30T16:42:07.740" v="151"/>
          <ac:spMkLst>
            <pc:docMk/>
            <pc:sldMk cId="1755319800" sldId="391"/>
            <ac:spMk id="36" creationId="{7C51E457-FB41-A3D3-E218-ED6E4E311BE5}"/>
          </ac:spMkLst>
        </pc:spChg>
        <pc:spChg chg="del">
          <ac:chgData name="Laura Oathout" userId="6ff55ba14486fe89" providerId="LiveId" clId="{05561797-45B3-489B-80F1-4BEB6E0CD86F}" dt="2023-05-30T16:42:07.748" v="161"/>
          <ac:spMkLst>
            <pc:docMk/>
            <pc:sldMk cId="1755319800" sldId="391"/>
            <ac:spMk id="37" creationId="{F647B384-B085-DEF1-B248-30E56E162127}"/>
          </ac:spMkLst>
        </pc:spChg>
        <pc:spChg chg="del">
          <ac:chgData name="Laura Oathout" userId="6ff55ba14486fe89" providerId="LiveId" clId="{05561797-45B3-489B-80F1-4BEB6E0CD86F}" dt="2023-05-30T16:42:07.752" v="165"/>
          <ac:spMkLst>
            <pc:docMk/>
            <pc:sldMk cId="1755319800" sldId="391"/>
            <ac:spMk id="39" creationId="{4C2AB760-F4BF-9688-321E-D13D8C0C2DB2}"/>
          </ac:spMkLst>
        </pc:spChg>
        <pc:spChg chg="del">
          <ac:chgData name="Laura Oathout" userId="6ff55ba14486fe89" providerId="LiveId" clId="{05561797-45B3-489B-80F1-4BEB6E0CD86F}" dt="2023-05-30T16:42:07.755" v="167"/>
          <ac:spMkLst>
            <pc:docMk/>
            <pc:sldMk cId="1755319800" sldId="391"/>
            <ac:spMk id="50" creationId="{9F8BC133-802E-3F7A-8820-316238D79741}"/>
          </ac:spMkLst>
        </pc:spChg>
        <pc:spChg chg="del">
          <ac:chgData name="Laura Oathout" userId="6ff55ba14486fe89" providerId="LiveId" clId="{05561797-45B3-489B-80F1-4BEB6E0CD86F}" dt="2023-05-30T16:42:07.755" v="169"/>
          <ac:spMkLst>
            <pc:docMk/>
            <pc:sldMk cId="1755319800" sldId="391"/>
            <ac:spMk id="51" creationId="{74E2D23D-FD53-F641-87BA-8ED053DE4680}"/>
          </ac:spMkLst>
        </pc:spChg>
        <pc:spChg chg="del">
          <ac:chgData name="Laura Oathout" userId="6ff55ba14486fe89" providerId="LiveId" clId="{05561797-45B3-489B-80F1-4BEB6E0CD86F}" dt="2023-05-30T16:42:07.759" v="171"/>
          <ac:spMkLst>
            <pc:docMk/>
            <pc:sldMk cId="1755319800" sldId="391"/>
            <ac:spMk id="52" creationId="{748C7FDA-4634-BB6D-AC48-36376D95D871}"/>
          </ac:spMkLst>
        </pc:spChg>
        <pc:spChg chg="del">
          <ac:chgData name="Laura Oathout" userId="6ff55ba14486fe89" providerId="LiveId" clId="{05561797-45B3-489B-80F1-4BEB6E0CD86F}" dt="2023-05-30T16:42:07.759" v="173"/>
          <ac:spMkLst>
            <pc:docMk/>
            <pc:sldMk cId="1755319800" sldId="391"/>
            <ac:spMk id="58" creationId="{8A3B9E61-F5A9-4170-9CB9-0DBEC1C8394B}"/>
          </ac:spMkLst>
        </pc:spChg>
        <pc:grpChg chg="del">
          <ac:chgData name="Laura Oathout" userId="6ff55ba14486fe89" providerId="LiveId" clId="{05561797-45B3-489B-80F1-4BEB6E0CD86F}" dt="2023-05-30T16:42:07.748" v="159"/>
          <ac:grpSpMkLst>
            <pc:docMk/>
            <pc:sldMk cId="1755319800" sldId="391"/>
            <ac:grpSpMk id="24" creationId="{1305D0EF-C3DD-2BB8-BE84-BBBE7CA25125}"/>
          </ac:grpSpMkLst>
        </pc:grpChg>
        <pc:picChg chg="del">
          <ac:chgData name="Laura Oathout" userId="6ff55ba14486fe89" providerId="LiveId" clId="{05561797-45B3-489B-80F1-4BEB6E0CD86F}" dt="2023-05-30T16:42:07.768" v="189"/>
          <ac:picMkLst>
            <pc:docMk/>
            <pc:sldMk cId="1755319800" sldId="391"/>
            <ac:picMk id="4" creationId="{3076A3C5-F3E2-2797-80D5-2F403818C750}"/>
          </ac:picMkLst>
        </pc:picChg>
        <pc:picChg chg="del">
          <ac:chgData name="Laura Oathout" userId="6ff55ba14486fe89" providerId="LiveId" clId="{05561797-45B3-489B-80F1-4BEB6E0CD86F}" dt="2023-05-30T16:42:07.768" v="191"/>
          <ac:picMkLst>
            <pc:docMk/>
            <pc:sldMk cId="1755319800" sldId="391"/>
            <ac:picMk id="6" creationId="{7AB3B101-9035-8E59-3A78-0C84A128BCD9}"/>
          </ac:picMkLst>
        </pc:picChg>
        <pc:picChg chg="del">
          <ac:chgData name="Laura Oathout" userId="6ff55ba14486fe89" providerId="LiveId" clId="{05561797-45B3-489B-80F1-4BEB6E0CD86F}" dt="2023-05-30T16:42:07.751" v="163"/>
          <ac:picMkLst>
            <pc:docMk/>
            <pc:sldMk cId="1755319800" sldId="391"/>
            <ac:picMk id="38" creationId="{CB396011-886A-333C-8D65-98CBEFC98E7C}"/>
          </ac:picMkLst>
        </pc:picChg>
        <pc:picChg chg="del">
          <ac:chgData name="Laura Oathout" userId="6ff55ba14486fe89" providerId="LiveId" clId="{05561797-45B3-489B-80F1-4BEB6E0CD86F}" dt="2023-05-30T16:42:07.745" v="157"/>
          <ac:picMkLst>
            <pc:docMk/>
            <pc:sldMk cId="1755319800" sldId="391"/>
            <ac:picMk id="49" creationId="{D897D4DB-FC1C-AF54-B0AD-E5E4A1AD60B4}"/>
          </ac:picMkLst>
        </pc:picChg>
        <pc:picChg chg="del">
          <ac:chgData name="Laura Oathout" userId="6ff55ba14486fe89" providerId="LiveId" clId="{05561797-45B3-489B-80F1-4BEB6E0CD86F}" dt="2023-05-30T16:42:07.763" v="175"/>
          <ac:picMkLst>
            <pc:docMk/>
            <pc:sldMk cId="1755319800" sldId="391"/>
            <ac:picMk id="79" creationId="{ACB06A39-F634-FFBE-17AD-8F4578490B9F}"/>
          </ac:picMkLst>
        </pc:picChg>
        <pc:picChg chg="del">
          <ac:chgData name="Laura Oathout" userId="6ff55ba14486fe89" providerId="LiveId" clId="{05561797-45B3-489B-80F1-4BEB6E0CD86F}" dt="2023-05-30T16:42:07.765" v="177"/>
          <ac:picMkLst>
            <pc:docMk/>
            <pc:sldMk cId="1755319800" sldId="391"/>
            <ac:picMk id="80" creationId="{F8CE7755-2C8D-84B2-E09C-4490345DB808}"/>
          </ac:picMkLst>
        </pc:picChg>
        <pc:picChg chg="del">
          <ac:chgData name="Laura Oathout" userId="6ff55ba14486fe89" providerId="LiveId" clId="{05561797-45B3-489B-80F1-4BEB6E0CD86F}" dt="2023-05-30T16:42:07.766" v="179"/>
          <ac:picMkLst>
            <pc:docMk/>
            <pc:sldMk cId="1755319800" sldId="391"/>
            <ac:picMk id="81" creationId="{F92D92A4-27D5-4E48-9D5E-38B5B4F1A5AC}"/>
          </ac:picMkLst>
        </pc:picChg>
        <pc:picChg chg="del">
          <ac:chgData name="Laura Oathout" userId="6ff55ba14486fe89" providerId="LiveId" clId="{05561797-45B3-489B-80F1-4BEB6E0CD86F}" dt="2023-05-30T16:42:07.768" v="181"/>
          <ac:picMkLst>
            <pc:docMk/>
            <pc:sldMk cId="1755319800" sldId="391"/>
            <ac:picMk id="83" creationId="{080D756D-47A6-F73D-A4BF-74ACA2B479FB}"/>
          </ac:picMkLst>
        </pc:picChg>
        <pc:picChg chg="del">
          <ac:chgData name="Laura Oathout" userId="6ff55ba14486fe89" providerId="LiveId" clId="{05561797-45B3-489B-80F1-4BEB6E0CD86F}" dt="2023-05-30T16:42:07.768" v="183"/>
          <ac:picMkLst>
            <pc:docMk/>
            <pc:sldMk cId="1755319800" sldId="391"/>
            <ac:picMk id="85" creationId="{D9CDCD36-E79D-D69B-D941-A5ED8764D2F1}"/>
          </ac:picMkLst>
        </pc:picChg>
      </pc:sldChg>
      <pc:sldChg chg="delSp mod setBg">
        <pc:chgData name="Laura Oathout" userId="6ff55ba14486fe89" providerId="LiveId" clId="{05561797-45B3-489B-80F1-4BEB6E0CD86F}" dt="2023-05-30T16:42:07.879" v="247"/>
        <pc:sldMkLst>
          <pc:docMk/>
          <pc:sldMk cId="29248362" sldId="392"/>
        </pc:sldMkLst>
        <pc:spChg chg="del">
          <ac:chgData name="Laura Oathout" userId="6ff55ba14486fe89" providerId="LiveId" clId="{05561797-45B3-489B-80F1-4BEB6E0CD86F}" dt="2023-05-30T16:42:07.832" v="237"/>
          <ac:spMkLst>
            <pc:docMk/>
            <pc:sldMk cId="29248362" sldId="392"/>
            <ac:spMk id="2" creationId="{12AFA8DA-C829-59BC-FDE2-AA513EBF1B52}"/>
          </ac:spMkLst>
        </pc:spChg>
        <pc:spChg chg="del">
          <ac:chgData name="Laura Oathout" userId="6ff55ba14486fe89" providerId="LiveId" clId="{05561797-45B3-489B-80F1-4BEB6E0CD86F}" dt="2023-05-30T16:42:07.832" v="231"/>
          <ac:spMkLst>
            <pc:docMk/>
            <pc:sldMk cId="29248362" sldId="392"/>
            <ac:spMk id="4" creationId="{6584F326-7E53-42A0-5ED8-1EC250765D0F}"/>
          </ac:spMkLst>
        </pc:spChg>
        <pc:spChg chg="del">
          <ac:chgData name="Laura Oathout" userId="6ff55ba14486fe89" providerId="LiveId" clId="{05561797-45B3-489B-80F1-4BEB6E0CD86F}" dt="2023-05-30T16:42:07.800" v="199"/>
          <ac:spMkLst>
            <pc:docMk/>
            <pc:sldMk cId="29248362" sldId="392"/>
            <ac:spMk id="8" creationId="{08C2877F-A71D-4684-AC11-E1BCFE7D2941}"/>
          </ac:spMkLst>
        </pc:spChg>
        <pc:spChg chg="del">
          <ac:chgData name="Laura Oathout" userId="6ff55ba14486fe89" providerId="LiveId" clId="{05561797-45B3-489B-80F1-4BEB6E0CD86F}" dt="2023-05-30T16:42:07.832" v="239"/>
          <ac:spMkLst>
            <pc:docMk/>
            <pc:sldMk cId="29248362" sldId="392"/>
            <ac:spMk id="13" creationId="{FBB9C127-3440-1CDB-F444-BB501BFC3AA4}"/>
          </ac:spMkLst>
        </pc:spChg>
        <pc:spChg chg="del">
          <ac:chgData name="Laura Oathout" userId="6ff55ba14486fe89" providerId="LiveId" clId="{05561797-45B3-489B-80F1-4BEB6E0CD86F}" dt="2023-05-30T16:42:07.847" v="245"/>
          <ac:spMkLst>
            <pc:docMk/>
            <pc:sldMk cId="29248362" sldId="392"/>
            <ac:spMk id="15" creationId="{469B0134-9C5B-BFD7-81A5-8D4FFFB34AB4}"/>
          </ac:spMkLst>
        </pc:spChg>
        <pc:spChg chg="del">
          <ac:chgData name="Laura Oathout" userId="6ff55ba14486fe89" providerId="LiveId" clId="{05561797-45B3-489B-80F1-4BEB6E0CD86F}" dt="2023-05-30T16:42:07.816" v="203"/>
          <ac:spMkLst>
            <pc:docMk/>
            <pc:sldMk cId="29248362" sldId="392"/>
            <ac:spMk id="26" creationId="{00000000-0000-0000-0000-000000000000}"/>
          </ac:spMkLst>
        </pc:spChg>
        <pc:spChg chg="del">
          <ac:chgData name="Laura Oathout" userId="6ff55ba14486fe89" providerId="LiveId" clId="{05561797-45B3-489B-80F1-4BEB6E0CD86F}" dt="2023-05-30T16:42:07.800" v="197"/>
          <ac:spMkLst>
            <pc:docMk/>
            <pc:sldMk cId="29248362" sldId="392"/>
            <ac:spMk id="36" creationId="{7C51E457-FB41-A3D3-E218-ED6E4E311BE5}"/>
          </ac:spMkLst>
        </pc:spChg>
        <pc:spChg chg="del">
          <ac:chgData name="Laura Oathout" userId="6ff55ba14486fe89" providerId="LiveId" clId="{05561797-45B3-489B-80F1-4BEB6E0CD86F}" dt="2023-05-30T16:42:07.816" v="207"/>
          <ac:spMkLst>
            <pc:docMk/>
            <pc:sldMk cId="29248362" sldId="392"/>
            <ac:spMk id="37" creationId="{F647B384-B085-DEF1-B248-30E56E162127}"/>
          </ac:spMkLst>
        </pc:spChg>
        <pc:spChg chg="del">
          <ac:chgData name="Laura Oathout" userId="6ff55ba14486fe89" providerId="LiveId" clId="{05561797-45B3-489B-80F1-4BEB6E0CD86F}" dt="2023-05-30T16:42:07.816" v="211"/>
          <ac:spMkLst>
            <pc:docMk/>
            <pc:sldMk cId="29248362" sldId="392"/>
            <ac:spMk id="39" creationId="{4C2AB760-F4BF-9688-321E-D13D8C0C2DB2}"/>
          </ac:spMkLst>
        </pc:spChg>
        <pc:spChg chg="del">
          <ac:chgData name="Laura Oathout" userId="6ff55ba14486fe89" providerId="LiveId" clId="{05561797-45B3-489B-80F1-4BEB6E0CD86F}" dt="2023-05-30T16:42:07.816" v="213"/>
          <ac:spMkLst>
            <pc:docMk/>
            <pc:sldMk cId="29248362" sldId="392"/>
            <ac:spMk id="50" creationId="{9F8BC133-802E-3F7A-8820-316238D79741}"/>
          </ac:spMkLst>
        </pc:spChg>
        <pc:spChg chg="del">
          <ac:chgData name="Laura Oathout" userId="6ff55ba14486fe89" providerId="LiveId" clId="{05561797-45B3-489B-80F1-4BEB6E0CD86F}" dt="2023-05-30T16:42:07.816" v="215"/>
          <ac:spMkLst>
            <pc:docMk/>
            <pc:sldMk cId="29248362" sldId="392"/>
            <ac:spMk id="51" creationId="{74E2D23D-FD53-F641-87BA-8ED053DE4680}"/>
          </ac:spMkLst>
        </pc:spChg>
        <pc:spChg chg="del">
          <ac:chgData name="Laura Oathout" userId="6ff55ba14486fe89" providerId="LiveId" clId="{05561797-45B3-489B-80F1-4BEB6E0CD86F}" dt="2023-05-30T16:42:07.816" v="217"/>
          <ac:spMkLst>
            <pc:docMk/>
            <pc:sldMk cId="29248362" sldId="392"/>
            <ac:spMk id="52" creationId="{748C7FDA-4634-BB6D-AC48-36376D95D871}"/>
          </ac:spMkLst>
        </pc:spChg>
        <pc:spChg chg="del">
          <ac:chgData name="Laura Oathout" userId="6ff55ba14486fe89" providerId="LiveId" clId="{05561797-45B3-489B-80F1-4BEB6E0CD86F}" dt="2023-05-30T16:42:07.816" v="219"/>
          <ac:spMkLst>
            <pc:docMk/>
            <pc:sldMk cId="29248362" sldId="392"/>
            <ac:spMk id="58" creationId="{8A3B9E61-F5A9-4170-9CB9-0DBEC1C8394B}"/>
          </ac:spMkLst>
        </pc:spChg>
        <pc:grpChg chg="del">
          <ac:chgData name="Laura Oathout" userId="6ff55ba14486fe89" providerId="LiveId" clId="{05561797-45B3-489B-80F1-4BEB6E0CD86F}" dt="2023-05-30T16:42:07.816" v="205"/>
          <ac:grpSpMkLst>
            <pc:docMk/>
            <pc:sldMk cId="29248362" sldId="392"/>
            <ac:grpSpMk id="24" creationId="{1305D0EF-C3DD-2BB8-BE84-BBBE7CA25125}"/>
          </ac:grpSpMkLst>
        </pc:grpChg>
        <pc:picChg chg="del">
          <ac:chgData name="Laura Oathout" userId="6ff55ba14486fe89" providerId="LiveId" clId="{05561797-45B3-489B-80F1-4BEB6E0CD86F}" dt="2023-05-30T16:42:07.832" v="227"/>
          <ac:picMkLst>
            <pc:docMk/>
            <pc:sldMk cId="29248362" sldId="392"/>
            <ac:picMk id="3" creationId="{9ABA94AA-003B-51DC-BA80-420A07F25680}"/>
          </ac:picMkLst>
        </pc:picChg>
        <pc:picChg chg="del">
          <ac:chgData name="Laura Oathout" userId="6ff55ba14486fe89" providerId="LiveId" clId="{05561797-45B3-489B-80F1-4BEB6E0CD86F}" dt="2023-05-30T16:42:07.832" v="233"/>
          <ac:picMkLst>
            <pc:docMk/>
            <pc:sldMk cId="29248362" sldId="392"/>
            <ac:picMk id="6" creationId="{E6EB8310-E693-BA24-D469-0CF427861050}"/>
          </ac:picMkLst>
        </pc:picChg>
        <pc:picChg chg="del">
          <ac:chgData name="Laura Oathout" userId="6ff55ba14486fe89" providerId="LiveId" clId="{05561797-45B3-489B-80F1-4BEB6E0CD86F}" dt="2023-05-30T16:42:07.832" v="235"/>
          <ac:picMkLst>
            <pc:docMk/>
            <pc:sldMk cId="29248362" sldId="392"/>
            <ac:picMk id="9" creationId="{5A636979-0516-0565-BBAB-0711C8B022C6}"/>
          </ac:picMkLst>
        </pc:picChg>
        <pc:picChg chg="del">
          <ac:chgData name="Laura Oathout" userId="6ff55ba14486fe89" providerId="LiveId" clId="{05561797-45B3-489B-80F1-4BEB6E0CD86F}" dt="2023-05-30T16:42:07.832" v="241"/>
          <ac:picMkLst>
            <pc:docMk/>
            <pc:sldMk cId="29248362" sldId="392"/>
            <ac:picMk id="14" creationId="{60019BC0-FD2E-5776-CFA0-5C8460699163}"/>
          </ac:picMkLst>
        </pc:picChg>
        <pc:picChg chg="del">
          <ac:chgData name="Laura Oathout" userId="6ff55ba14486fe89" providerId="LiveId" clId="{05561797-45B3-489B-80F1-4BEB6E0CD86F}" dt="2023-05-30T16:42:07.847" v="243"/>
          <ac:picMkLst>
            <pc:docMk/>
            <pc:sldMk cId="29248362" sldId="392"/>
            <ac:picMk id="16" creationId="{18BE8B64-B3F9-169B-B20A-BFD03171EBFD}"/>
          </ac:picMkLst>
        </pc:picChg>
        <pc:picChg chg="del">
          <ac:chgData name="Laura Oathout" userId="6ff55ba14486fe89" providerId="LiveId" clId="{05561797-45B3-489B-80F1-4BEB6E0CD86F}" dt="2023-05-30T16:42:07.816" v="209"/>
          <ac:picMkLst>
            <pc:docMk/>
            <pc:sldMk cId="29248362" sldId="392"/>
            <ac:picMk id="38" creationId="{CB396011-886A-333C-8D65-98CBEFC98E7C}"/>
          </ac:picMkLst>
        </pc:picChg>
        <pc:picChg chg="del">
          <ac:chgData name="Laura Oathout" userId="6ff55ba14486fe89" providerId="LiveId" clId="{05561797-45B3-489B-80F1-4BEB6E0CD86F}" dt="2023-05-30T16:42:07.815" v="201"/>
          <ac:picMkLst>
            <pc:docMk/>
            <pc:sldMk cId="29248362" sldId="392"/>
            <ac:picMk id="49" creationId="{D897D4DB-FC1C-AF54-B0AD-E5E4A1AD60B4}"/>
          </ac:picMkLst>
        </pc:picChg>
        <pc:picChg chg="del">
          <ac:chgData name="Laura Oathout" userId="6ff55ba14486fe89" providerId="LiveId" clId="{05561797-45B3-489B-80F1-4BEB6E0CD86F}" dt="2023-05-30T16:42:07.832" v="221"/>
          <ac:picMkLst>
            <pc:docMk/>
            <pc:sldMk cId="29248362" sldId="392"/>
            <ac:picMk id="79" creationId="{ACB06A39-F634-FFBE-17AD-8F4578490B9F}"/>
          </ac:picMkLst>
        </pc:picChg>
        <pc:picChg chg="del">
          <ac:chgData name="Laura Oathout" userId="6ff55ba14486fe89" providerId="LiveId" clId="{05561797-45B3-489B-80F1-4BEB6E0CD86F}" dt="2023-05-30T16:42:07.832" v="223"/>
          <ac:picMkLst>
            <pc:docMk/>
            <pc:sldMk cId="29248362" sldId="392"/>
            <ac:picMk id="80" creationId="{F8CE7755-2C8D-84B2-E09C-4490345DB808}"/>
          </ac:picMkLst>
        </pc:picChg>
        <pc:picChg chg="del">
          <ac:chgData name="Laura Oathout" userId="6ff55ba14486fe89" providerId="LiveId" clId="{05561797-45B3-489B-80F1-4BEB6E0CD86F}" dt="2023-05-30T16:42:07.832" v="225"/>
          <ac:picMkLst>
            <pc:docMk/>
            <pc:sldMk cId="29248362" sldId="392"/>
            <ac:picMk id="81" creationId="{F92D92A4-27D5-4E48-9D5E-38B5B4F1A5AC}"/>
          </ac:picMkLst>
        </pc:picChg>
        <pc:picChg chg="del">
          <ac:chgData name="Laura Oathout" userId="6ff55ba14486fe89" providerId="LiveId" clId="{05561797-45B3-489B-80F1-4BEB6E0CD86F}" dt="2023-05-30T16:42:07.832" v="229"/>
          <ac:picMkLst>
            <pc:docMk/>
            <pc:sldMk cId="29248362" sldId="392"/>
            <ac:picMk id="85" creationId="{D9CDCD36-E79D-D69B-D941-A5ED8764D2F1}"/>
          </ac:picMkLst>
        </pc:picChg>
      </pc:sldChg>
      <pc:sldChg chg="delSp mod setBg">
        <pc:chgData name="Laura Oathout" userId="6ff55ba14486fe89" providerId="LiveId" clId="{05561797-45B3-489B-80F1-4BEB6E0CD86F}" dt="2023-05-30T16:42:07.436" v="35"/>
        <pc:sldMkLst>
          <pc:docMk/>
          <pc:sldMk cId="1855348938" sldId="402"/>
        </pc:sldMkLst>
        <pc:spChg chg="del">
          <ac:chgData name="Laura Oathout" userId="6ff55ba14486fe89" providerId="LiveId" clId="{05561797-45B3-489B-80F1-4BEB6E0CD86F}" dt="2023-05-30T16:42:07.373" v="9"/>
          <ac:spMkLst>
            <pc:docMk/>
            <pc:sldMk cId="1855348938" sldId="402"/>
            <ac:spMk id="6" creationId="{D37F7050-13D7-C3BF-D7B0-F0531E210D40}"/>
          </ac:spMkLst>
        </pc:spChg>
        <pc:spChg chg="del">
          <ac:chgData name="Laura Oathout" userId="6ff55ba14486fe89" providerId="LiveId" clId="{05561797-45B3-489B-80F1-4BEB6E0CD86F}" dt="2023-05-30T16:42:07.373" v="5"/>
          <ac:spMkLst>
            <pc:docMk/>
            <pc:sldMk cId="1855348938" sldId="402"/>
            <ac:spMk id="7" creationId="{00000000-0000-0000-0000-000000000000}"/>
          </ac:spMkLst>
        </pc:spChg>
        <pc:spChg chg="del">
          <ac:chgData name="Laura Oathout" userId="6ff55ba14486fe89" providerId="LiveId" clId="{05561797-45B3-489B-80F1-4BEB6E0CD86F}" dt="2023-05-30T16:42:07.373" v="7"/>
          <ac:spMkLst>
            <pc:docMk/>
            <pc:sldMk cId="1855348938" sldId="402"/>
            <ac:spMk id="8" creationId="{00000000-0000-0000-0000-000000000000}"/>
          </ac:spMkLst>
        </pc:spChg>
        <pc:spChg chg="del">
          <ac:chgData name="Laura Oathout" userId="6ff55ba14486fe89" providerId="LiveId" clId="{05561797-45B3-489B-80F1-4BEB6E0CD86F}" dt="2023-05-30T16:42:07.390" v="19"/>
          <ac:spMkLst>
            <pc:docMk/>
            <pc:sldMk cId="1855348938" sldId="402"/>
            <ac:spMk id="16" creationId="{E658C692-BE55-7EE7-0D09-640F317A9DE2}"/>
          </ac:spMkLst>
        </pc:spChg>
        <pc:spChg chg="del">
          <ac:chgData name="Laura Oathout" userId="6ff55ba14486fe89" providerId="LiveId" clId="{05561797-45B3-489B-80F1-4BEB6E0CD86F}" dt="2023-05-30T16:42:07.390" v="21"/>
          <ac:spMkLst>
            <pc:docMk/>
            <pc:sldMk cId="1855348938" sldId="402"/>
            <ac:spMk id="17" creationId="{1277A371-8BFD-E26B-CEEE-9EF3FA941B52}"/>
          </ac:spMkLst>
        </pc:spChg>
        <pc:spChg chg="del">
          <ac:chgData name="Laura Oathout" userId="6ff55ba14486fe89" providerId="LiveId" clId="{05561797-45B3-489B-80F1-4BEB6E0CD86F}" dt="2023-05-30T16:42:07.390" v="17"/>
          <ac:spMkLst>
            <pc:docMk/>
            <pc:sldMk cId="1855348938" sldId="402"/>
            <ac:spMk id="20" creationId="{1386CD7A-8477-D10D-7D35-9AF25F18D217}"/>
          </ac:spMkLst>
        </pc:spChg>
        <pc:spChg chg="del">
          <ac:chgData name="Laura Oathout" userId="6ff55ba14486fe89" providerId="LiveId" clId="{05561797-45B3-489B-80F1-4BEB6E0CD86F}" dt="2023-05-30T16:42:07.390" v="25"/>
          <ac:spMkLst>
            <pc:docMk/>
            <pc:sldMk cId="1855348938" sldId="402"/>
            <ac:spMk id="21" creationId="{8A310A46-AFE5-D9E7-6BE6-F3202644DAB5}"/>
          </ac:spMkLst>
        </pc:spChg>
        <pc:spChg chg="del">
          <ac:chgData name="Laura Oathout" userId="6ff55ba14486fe89" providerId="LiveId" clId="{05561797-45B3-489B-80F1-4BEB6E0CD86F}" dt="2023-05-30T16:42:07.373" v="11"/>
          <ac:spMkLst>
            <pc:docMk/>
            <pc:sldMk cId="1855348938" sldId="402"/>
            <ac:spMk id="50" creationId="{59490F15-1626-238C-50F2-D7F13FA2B058}"/>
          </ac:spMkLst>
        </pc:spChg>
        <pc:picChg chg="del">
          <ac:chgData name="Laura Oathout" userId="6ff55ba14486fe89" providerId="LiveId" clId="{05561797-45B3-489B-80F1-4BEB6E0CD86F}" dt="2023-05-30T16:42:07.390" v="13"/>
          <ac:picMkLst>
            <pc:docMk/>
            <pc:sldMk cId="1855348938" sldId="402"/>
            <ac:picMk id="4" creationId="{D500B9B2-D9C0-3340-2909-A6BBE7931D94}"/>
          </ac:picMkLst>
        </pc:picChg>
        <pc:picChg chg="del">
          <ac:chgData name="Laura Oathout" userId="6ff55ba14486fe89" providerId="LiveId" clId="{05561797-45B3-489B-80F1-4BEB6E0CD86F}" dt="2023-05-30T16:42:07.390" v="23"/>
          <ac:picMkLst>
            <pc:docMk/>
            <pc:sldMk cId="1855348938" sldId="402"/>
            <ac:picMk id="5" creationId="{6865A921-B5E7-1746-ECC4-B0510E59C40B}"/>
          </ac:picMkLst>
        </pc:picChg>
        <pc:picChg chg="del">
          <ac:chgData name="Laura Oathout" userId="6ff55ba14486fe89" providerId="LiveId" clId="{05561797-45B3-489B-80F1-4BEB6E0CD86F}" dt="2023-05-30T16:42:07.390" v="15"/>
          <ac:picMkLst>
            <pc:docMk/>
            <pc:sldMk cId="1855348938" sldId="402"/>
            <ac:picMk id="10" creationId="{A411B1B9-DFFE-7937-777C-D8817248C1F7}"/>
          </ac:picMkLst>
        </pc:picChg>
        <pc:picChg chg="del">
          <ac:chgData name="Laura Oathout" userId="6ff55ba14486fe89" providerId="LiveId" clId="{05561797-45B3-489B-80F1-4BEB6E0CD86F}" dt="2023-05-30T16:42:07.373" v="1"/>
          <ac:picMkLst>
            <pc:docMk/>
            <pc:sldMk cId="1855348938" sldId="402"/>
            <ac:picMk id="11" creationId="{B3CCFEBA-1A53-8521-C3E6-25FECCFDF900}"/>
          </ac:picMkLst>
        </pc:picChg>
        <pc:picChg chg="del">
          <ac:chgData name="Laura Oathout" userId="6ff55ba14486fe89" providerId="LiveId" clId="{05561797-45B3-489B-80F1-4BEB6E0CD86F}" dt="2023-05-30T16:42:07.390" v="27"/>
          <ac:picMkLst>
            <pc:docMk/>
            <pc:sldMk cId="1855348938" sldId="402"/>
            <ac:picMk id="23" creationId="{362E30EF-E31F-CFF1-8670-06EA269C3CE4}"/>
          </ac:picMkLst>
        </pc:picChg>
        <pc:picChg chg="del">
          <ac:chgData name="Laura Oathout" userId="6ff55ba14486fe89" providerId="LiveId" clId="{05561797-45B3-489B-80F1-4BEB6E0CD86F}" dt="2023-05-30T16:42:07.404" v="29"/>
          <ac:picMkLst>
            <pc:docMk/>
            <pc:sldMk cId="1855348938" sldId="402"/>
            <ac:picMk id="24" creationId="{7BA6F8A4-F7AB-CF42-E0E5-E9374F43BD0B}"/>
          </ac:picMkLst>
        </pc:picChg>
        <pc:picChg chg="del">
          <ac:chgData name="Laura Oathout" userId="6ff55ba14486fe89" providerId="LiveId" clId="{05561797-45B3-489B-80F1-4BEB6E0CD86F}" dt="2023-05-30T16:42:07.404" v="31"/>
          <ac:picMkLst>
            <pc:docMk/>
            <pc:sldMk cId="1855348938" sldId="402"/>
            <ac:picMk id="26" creationId="{BBA3F102-5230-9447-C871-8194BBE7A660}"/>
          </ac:picMkLst>
        </pc:picChg>
        <pc:picChg chg="del">
          <ac:chgData name="Laura Oathout" userId="6ff55ba14486fe89" providerId="LiveId" clId="{05561797-45B3-489B-80F1-4BEB6E0CD86F}" dt="2023-05-30T16:42:07.404" v="33"/>
          <ac:picMkLst>
            <pc:docMk/>
            <pc:sldMk cId="1855348938" sldId="402"/>
            <ac:picMk id="39" creationId="{5EF9DB71-1E1C-E70B-187B-A4E1B8CAF0AE}"/>
          </ac:picMkLst>
        </pc:picChg>
        <pc:picChg chg="del">
          <ac:chgData name="Laura Oathout" userId="6ff55ba14486fe89" providerId="LiveId" clId="{05561797-45B3-489B-80F1-4BEB6E0CD86F}" dt="2023-05-30T16:42:07.373" v="3"/>
          <ac:picMkLst>
            <pc:docMk/>
            <pc:sldMk cId="1855348938" sldId="402"/>
            <ac:picMk id="48" creationId="{2B93548B-533B-C7F5-F198-D8AEA8D3DB33}"/>
          </ac:picMkLst>
        </pc:picChg>
      </pc:sldChg>
      <pc:sldChg chg="delSp mod setBg">
        <pc:chgData name="Laura Oathout" userId="6ff55ba14486fe89" providerId="LiveId" clId="{05561797-45B3-489B-80F1-4BEB6E0CD86F}" dt="2023-05-30T16:42:08.604" v="721"/>
        <pc:sldMkLst>
          <pc:docMk/>
          <pc:sldMk cId="2469252616" sldId="403"/>
        </pc:sldMkLst>
        <pc:spChg chg="del">
          <ac:chgData name="Laura Oathout" userId="6ff55ba14486fe89" providerId="LiveId" clId="{05561797-45B3-489B-80F1-4BEB6E0CD86F}" dt="2023-05-30T16:42:08.545" v="691"/>
          <ac:spMkLst>
            <pc:docMk/>
            <pc:sldMk cId="2469252616" sldId="403"/>
            <ac:spMk id="3" creationId="{2D026590-E554-621F-6C26-F3BB02F625C5}"/>
          </ac:spMkLst>
        </pc:spChg>
        <pc:spChg chg="del">
          <ac:chgData name="Laura Oathout" userId="6ff55ba14486fe89" providerId="LiveId" clId="{05561797-45B3-489B-80F1-4BEB6E0CD86F}" dt="2023-05-30T16:42:08.547" v="693"/>
          <ac:spMkLst>
            <pc:docMk/>
            <pc:sldMk cId="2469252616" sldId="403"/>
            <ac:spMk id="11" creationId="{0FE23FD9-D8D0-427E-B8C4-00A4F9A7DCAF}"/>
          </ac:spMkLst>
        </pc:spChg>
        <pc:spChg chg="del">
          <ac:chgData name="Laura Oathout" userId="6ff55ba14486fe89" providerId="LiveId" clId="{05561797-45B3-489B-80F1-4BEB6E0CD86F}" dt="2023-05-30T16:42:08.550" v="695"/>
          <ac:spMkLst>
            <pc:docMk/>
            <pc:sldMk cId="2469252616" sldId="403"/>
            <ac:spMk id="12" creationId="{0E945894-1F4B-F34E-4806-529B3E8B7EF0}"/>
          </ac:spMkLst>
        </pc:spChg>
        <pc:spChg chg="del">
          <ac:chgData name="Laura Oathout" userId="6ff55ba14486fe89" providerId="LiveId" clId="{05561797-45B3-489B-80F1-4BEB6E0CD86F}" dt="2023-05-30T16:42:08.556" v="707"/>
          <ac:spMkLst>
            <pc:docMk/>
            <pc:sldMk cId="2469252616" sldId="403"/>
            <ac:spMk id="25" creationId="{00000000-0000-0000-0000-000000000000}"/>
          </ac:spMkLst>
        </pc:spChg>
        <pc:spChg chg="del">
          <ac:chgData name="Laura Oathout" userId="6ff55ba14486fe89" providerId="LiveId" clId="{05561797-45B3-489B-80F1-4BEB6E0CD86F}" dt="2023-05-30T16:42:08.556" v="709"/>
          <ac:spMkLst>
            <pc:docMk/>
            <pc:sldMk cId="2469252616" sldId="403"/>
            <ac:spMk id="26" creationId="{00000000-0000-0000-0000-000000000000}"/>
          </ac:spMkLst>
        </pc:spChg>
        <pc:spChg chg="del">
          <ac:chgData name="Laura Oathout" userId="6ff55ba14486fe89" providerId="LiveId" clId="{05561797-45B3-489B-80F1-4BEB6E0CD86F}" dt="2023-05-30T16:42:08.568" v="715"/>
          <ac:spMkLst>
            <pc:docMk/>
            <pc:sldMk cId="2469252616" sldId="403"/>
            <ac:spMk id="33" creationId="{8C3BA4A3-C8CF-F817-5920-68EB672B3609}"/>
          </ac:spMkLst>
        </pc:spChg>
        <pc:spChg chg="del">
          <ac:chgData name="Laura Oathout" userId="6ff55ba14486fe89" providerId="LiveId" clId="{05561797-45B3-489B-80F1-4BEB6E0CD86F}" dt="2023-05-30T16:42:08.556" v="703"/>
          <ac:spMkLst>
            <pc:docMk/>
            <pc:sldMk cId="2469252616" sldId="403"/>
            <ac:spMk id="43" creationId="{C1E27412-F96A-35D8-0260-763855C54B49}"/>
          </ac:spMkLst>
        </pc:spChg>
        <pc:spChg chg="del">
          <ac:chgData name="Laura Oathout" userId="6ff55ba14486fe89" providerId="LiveId" clId="{05561797-45B3-489B-80F1-4BEB6E0CD86F}" dt="2023-05-30T16:42:08.556" v="705"/>
          <ac:spMkLst>
            <pc:docMk/>
            <pc:sldMk cId="2469252616" sldId="403"/>
            <ac:spMk id="44" creationId="{75354343-9B56-D8F8-95B8-88CB4F5E7807}"/>
          </ac:spMkLst>
        </pc:spChg>
        <pc:spChg chg="del">
          <ac:chgData name="Laura Oathout" userId="6ff55ba14486fe89" providerId="LiveId" clId="{05561797-45B3-489B-80F1-4BEB6E0CD86F}" dt="2023-05-30T16:42:08.552" v="697"/>
          <ac:spMkLst>
            <pc:docMk/>
            <pc:sldMk cId="2469252616" sldId="403"/>
            <ac:spMk id="45" creationId="{81C4CBA0-54E4-37F7-D124-7BA85E7A9471}"/>
          </ac:spMkLst>
        </pc:spChg>
        <pc:spChg chg="del">
          <ac:chgData name="Laura Oathout" userId="6ff55ba14486fe89" providerId="LiveId" clId="{05561797-45B3-489B-80F1-4BEB6E0CD86F}" dt="2023-05-30T16:42:08.555" v="699"/>
          <ac:spMkLst>
            <pc:docMk/>
            <pc:sldMk cId="2469252616" sldId="403"/>
            <ac:spMk id="46" creationId="{FDA9402B-D65E-A386-964E-0802A859BFB7}"/>
          </ac:spMkLst>
        </pc:spChg>
        <pc:grpChg chg="del">
          <ac:chgData name="Laura Oathout" userId="6ff55ba14486fe89" providerId="LiveId" clId="{05561797-45B3-489B-80F1-4BEB6E0CD86F}" dt="2023-05-30T16:42:08.556" v="701"/>
          <ac:grpSpMkLst>
            <pc:docMk/>
            <pc:sldMk cId="2469252616" sldId="403"/>
            <ac:grpSpMk id="42" creationId="{CB9AA0ED-2F39-7E62-49EA-11BB48023D3D}"/>
          </ac:grpSpMkLst>
        </pc:grpChg>
        <pc:picChg chg="del">
          <ac:chgData name="Laura Oathout" userId="6ff55ba14486fe89" providerId="LiveId" clId="{05561797-45B3-489B-80F1-4BEB6E0CD86F}" dt="2023-05-30T16:42:08.539" v="687"/>
          <ac:picMkLst>
            <pc:docMk/>
            <pc:sldMk cId="2469252616" sldId="403"/>
            <ac:picMk id="4" creationId="{00000000-0000-0000-0000-000000000000}"/>
          </ac:picMkLst>
        </pc:picChg>
        <pc:picChg chg="del">
          <ac:chgData name="Laura Oathout" userId="6ff55ba14486fe89" providerId="LiveId" clId="{05561797-45B3-489B-80F1-4BEB6E0CD86F}" dt="2023-05-30T16:42:08.540" v="689"/>
          <ac:picMkLst>
            <pc:docMk/>
            <pc:sldMk cId="2469252616" sldId="403"/>
            <ac:picMk id="5" creationId="{33C13AF3-C075-ABDD-C484-8B756060D80B}"/>
          </ac:picMkLst>
        </pc:picChg>
        <pc:picChg chg="del">
          <ac:chgData name="Laura Oathout" userId="6ff55ba14486fe89" providerId="LiveId" clId="{05561797-45B3-489B-80F1-4BEB6E0CD86F}" dt="2023-05-30T16:42:08.568" v="717"/>
          <ac:picMkLst>
            <pc:docMk/>
            <pc:sldMk cId="2469252616" sldId="403"/>
            <ac:picMk id="9" creationId="{0F647D68-3F19-8D7B-DE07-7AD8BF6ED130}"/>
          </ac:picMkLst>
        </pc:picChg>
        <pc:picChg chg="del">
          <ac:chgData name="Laura Oathout" userId="6ff55ba14486fe89" providerId="LiveId" clId="{05561797-45B3-489B-80F1-4BEB6E0CD86F}" dt="2023-05-30T16:42:08.570" v="719"/>
          <ac:picMkLst>
            <pc:docMk/>
            <pc:sldMk cId="2469252616" sldId="403"/>
            <ac:picMk id="17" creationId="{45382D2E-2156-58F5-9C3B-BA04BEB812B0}"/>
          </ac:picMkLst>
        </pc:picChg>
        <pc:picChg chg="del">
          <ac:chgData name="Laura Oathout" userId="6ff55ba14486fe89" providerId="LiveId" clId="{05561797-45B3-489B-80F1-4BEB6E0CD86F}" dt="2023-05-30T16:42:08.556" v="711"/>
          <ac:picMkLst>
            <pc:docMk/>
            <pc:sldMk cId="2469252616" sldId="403"/>
            <ac:picMk id="31" creationId="{B80C180D-8004-7C07-85DA-4FD63151097B}"/>
          </ac:picMkLst>
        </pc:picChg>
        <pc:picChg chg="del">
          <ac:chgData name="Laura Oathout" userId="6ff55ba14486fe89" providerId="LiveId" clId="{05561797-45B3-489B-80F1-4BEB6E0CD86F}" dt="2023-05-30T16:42:08.566" v="713"/>
          <ac:picMkLst>
            <pc:docMk/>
            <pc:sldMk cId="2469252616" sldId="403"/>
            <ac:picMk id="32" creationId="{C6357AF2-7DD4-D6FE-9EA2-C1ACA820DEC1}"/>
          </ac:picMkLst>
        </pc:picChg>
      </pc:sldChg>
      <pc:sldChg chg="delSp mod setBg">
        <pc:chgData name="Laura Oathout" userId="6ff55ba14486fe89" providerId="LiveId" clId="{05561797-45B3-489B-80F1-4BEB6E0CD86F}" dt="2023-05-30T16:42:08.226" v="507"/>
        <pc:sldMkLst>
          <pc:docMk/>
          <pc:sldMk cId="1765754446" sldId="425"/>
        </pc:sldMkLst>
        <pc:spChg chg="del">
          <ac:chgData name="Laura Oathout" userId="6ff55ba14486fe89" providerId="LiveId" clId="{05561797-45B3-489B-80F1-4BEB6E0CD86F}" dt="2023-05-30T16:42:08.212" v="501"/>
          <ac:spMkLst>
            <pc:docMk/>
            <pc:sldMk cId="1765754446" sldId="425"/>
            <ac:spMk id="2" creationId="{B7C43483-C62E-4BFB-7D89-EA6919E1BFC5}"/>
          </ac:spMkLst>
        </pc:spChg>
        <pc:spChg chg="del">
          <ac:chgData name="Laura Oathout" userId="6ff55ba14486fe89" providerId="LiveId" clId="{05561797-45B3-489B-80F1-4BEB6E0CD86F}" dt="2023-05-30T16:42:08.212" v="503"/>
          <ac:spMkLst>
            <pc:docMk/>
            <pc:sldMk cId="1765754446" sldId="425"/>
            <ac:spMk id="4" creationId="{73DD66DF-630B-4D5A-9F85-A96302383046}"/>
          </ac:spMkLst>
        </pc:spChg>
        <pc:spChg chg="del">
          <ac:chgData name="Laura Oathout" userId="6ff55ba14486fe89" providerId="LiveId" clId="{05561797-45B3-489B-80F1-4BEB6E0CD86F}" dt="2023-05-30T16:42:08.215" v="505"/>
          <ac:spMkLst>
            <pc:docMk/>
            <pc:sldMk cId="1765754446" sldId="425"/>
            <ac:spMk id="7" creationId="{61ABF3E2-DBD8-4F14-8BC6-016C5A6A0743}"/>
          </ac:spMkLst>
        </pc:spChg>
      </pc:sldChg>
      <pc:sldChg chg="delSp mod setBg">
        <pc:chgData name="Laura Oathout" userId="6ff55ba14486fe89" providerId="LiveId" clId="{05561797-45B3-489B-80F1-4BEB6E0CD86F}" dt="2023-05-30T16:42:08.289" v="549"/>
        <pc:sldMkLst>
          <pc:docMk/>
          <pc:sldMk cId="905316263" sldId="426"/>
        </pc:sldMkLst>
        <pc:spChg chg="del">
          <ac:chgData name="Laura Oathout" userId="6ff55ba14486fe89" providerId="LiveId" clId="{05561797-45B3-489B-80F1-4BEB6E0CD86F}" dt="2023-05-30T16:42:08.258" v="541"/>
          <ac:spMkLst>
            <pc:docMk/>
            <pc:sldMk cId="905316263" sldId="426"/>
            <ac:spMk id="2" creationId="{6D1E6DB7-301D-B5E0-83AF-BC74D90127A1}"/>
          </ac:spMkLst>
        </pc:spChg>
        <pc:spChg chg="del">
          <ac:chgData name="Laura Oathout" userId="6ff55ba14486fe89" providerId="LiveId" clId="{05561797-45B3-489B-80F1-4BEB6E0CD86F}" dt="2023-05-30T16:42:08.258" v="543"/>
          <ac:spMkLst>
            <pc:docMk/>
            <pc:sldMk cId="905316263" sldId="426"/>
            <ac:spMk id="4" creationId="{3C47B915-E35B-016D-409D-2077F3AD36B7}"/>
          </ac:spMkLst>
        </pc:spChg>
        <pc:spChg chg="del">
          <ac:chgData name="Laura Oathout" userId="6ff55ba14486fe89" providerId="LiveId" clId="{05561797-45B3-489B-80F1-4BEB6E0CD86F}" dt="2023-05-30T16:42:08.226" v="511"/>
          <ac:spMkLst>
            <pc:docMk/>
            <pc:sldMk cId="905316263" sldId="426"/>
            <ac:spMk id="8" creationId="{08C2877F-A71D-4684-AC11-E1BCFE7D2941}"/>
          </ac:spMkLst>
        </pc:spChg>
        <pc:spChg chg="del">
          <ac:chgData name="Laura Oathout" userId="6ff55ba14486fe89" providerId="LiveId" clId="{05561797-45B3-489B-80F1-4BEB6E0CD86F}" dt="2023-05-30T16:42:08.258" v="547"/>
          <ac:spMkLst>
            <pc:docMk/>
            <pc:sldMk cId="905316263" sldId="426"/>
            <ac:spMk id="9" creationId="{A9E2294C-A981-052D-8F15-59D3BD2A4ACA}"/>
          </ac:spMkLst>
        </pc:spChg>
        <pc:spChg chg="del">
          <ac:chgData name="Laura Oathout" userId="6ff55ba14486fe89" providerId="LiveId" clId="{05561797-45B3-489B-80F1-4BEB6E0CD86F}" dt="2023-05-30T16:42:08.242" v="513"/>
          <ac:spMkLst>
            <pc:docMk/>
            <pc:sldMk cId="905316263" sldId="426"/>
            <ac:spMk id="26" creationId="{00000000-0000-0000-0000-000000000000}"/>
          </ac:spMkLst>
        </pc:spChg>
        <pc:spChg chg="del">
          <ac:chgData name="Laura Oathout" userId="6ff55ba14486fe89" providerId="LiveId" clId="{05561797-45B3-489B-80F1-4BEB6E0CD86F}" dt="2023-05-30T16:42:08.226" v="509"/>
          <ac:spMkLst>
            <pc:docMk/>
            <pc:sldMk cId="905316263" sldId="426"/>
            <ac:spMk id="36" creationId="{7C51E457-FB41-A3D3-E218-ED6E4E311BE5}"/>
          </ac:spMkLst>
        </pc:spChg>
        <pc:spChg chg="del">
          <ac:chgData name="Laura Oathout" userId="6ff55ba14486fe89" providerId="LiveId" clId="{05561797-45B3-489B-80F1-4BEB6E0CD86F}" dt="2023-05-30T16:42:08.242" v="517"/>
          <ac:spMkLst>
            <pc:docMk/>
            <pc:sldMk cId="905316263" sldId="426"/>
            <ac:spMk id="37" creationId="{F647B384-B085-DEF1-B248-30E56E162127}"/>
          </ac:spMkLst>
        </pc:spChg>
        <pc:spChg chg="del">
          <ac:chgData name="Laura Oathout" userId="6ff55ba14486fe89" providerId="LiveId" clId="{05561797-45B3-489B-80F1-4BEB6E0CD86F}" dt="2023-05-30T16:42:08.242" v="521"/>
          <ac:spMkLst>
            <pc:docMk/>
            <pc:sldMk cId="905316263" sldId="426"/>
            <ac:spMk id="39" creationId="{4C2AB760-F4BF-9688-321E-D13D8C0C2DB2}"/>
          </ac:spMkLst>
        </pc:spChg>
        <pc:spChg chg="del">
          <ac:chgData name="Laura Oathout" userId="6ff55ba14486fe89" providerId="LiveId" clId="{05561797-45B3-489B-80F1-4BEB6E0CD86F}" dt="2023-05-30T16:42:08.242" v="523"/>
          <ac:spMkLst>
            <pc:docMk/>
            <pc:sldMk cId="905316263" sldId="426"/>
            <ac:spMk id="50" creationId="{9F8BC133-802E-3F7A-8820-316238D79741}"/>
          </ac:spMkLst>
        </pc:spChg>
        <pc:spChg chg="del">
          <ac:chgData name="Laura Oathout" userId="6ff55ba14486fe89" providerId="LiveId" clId="{05561797-45B3-489B-80F1-4BEB6E0CD86F}" dt="2023-05-30T16:42:08.242" v="525"/>
          <ac:spMkLst>
            <pc:docMk/>
            <pc:sldMk cId="905316263" sldId="426"/>
            <ac:spMk id="51" creationId="{74E2D23D-FD53-F641-87BA-8ED053DE4680}"/>
          </ac:spMkLst>
        </pc:spChg>
        <pc:spChg chg="del">
          <ac:chgData name="Laura Oathout" userId="6ff55ba14486fe89" providerId="LiveId" clId="{05561797-45B3-489B-80F1-4BEB6E0CD86F}" dt="2023-05-30T16:42:08.242" v="527"/>
          <ac:spMkLst>
            <pc:docMk/>
            <pc:sldMk cId="905316263" sldId="426"/>
            <ac:spMk id="52" creationId="{748C7FDA-4634-BB6D-AC48-36376D95D871}"/>
          </ac:spMkLst>
        </pc:spChg>
        <pc:spChg chg="del">
          <ac:chgData name="Laura Oathout" userId="6ff55ba14486fe89" providerId="LiveId" clId="{05561797-45B3-489B-80F1-4BEB6E0CD86F}" dt="2023-05-30T16:42:08.242" v="529"/>
          <ac:spMkLst>
            <pc:docMk/>
            <pc:sldMk cId="905316263" sldId="426"/>
            <ac:spMk id="58" creationId="{8A3B9E61-F5A9-4170-9CB9-0DBEC1C8394B}"/>
          </ac:spMkLst>
        </pc:spChg>
        <pc:grpChg chg="del">
          <ac:chgData name="Laura Oathout" userId="6ff55ba14486fe89" providerId="LiveId" clId="{05561797-45B3-489B-80F1-4BEB6E0CD86F}" dt="2023-05-30T16:42:08.242" v="515"/>
          <ac:grpSpMkLst>
            <pc:docMk/>
            <pc:sldMk cId="905316263" sldId="426"/>
            <ac:grpSpMk id="24" creationId="{1305D0EF-C3DD-2BB8-BE84-BBBE7CA25125}"/>
          </ac:grpSpMkLst>
        </pc:grpChg>
        <pc:picChg chg="del">
          <ac:chgData name="Laura Oathout" userId="6ff55ba14486fe89" providerId="LiveId" clId="{05561797-45B3-489B-80F1-4BEB6E0CD86F}" dt="2023-05-30T16:42:08.242" v="533"/>
          <ac:picMkLst>
            <pc:docMk/>
            <pc:sldMk cId="905316263" sldId="426"/>
            <ac:picMk id="3" creationId="{38481683-7E75-03F8-2652-1635BBD93D52}"/>
          </ac:picMkLst>
        </pc:picChg>
        <pc:picChg chg="del">
          <ac:chgData name="Laura Oathout" userId="6ff55ba14486fe89" providerId="LiveId" clId="{05561797-45B3-489B-80F1-4BEB6E0CD86F}" dt="2023-05-30T16:42:08.242" v="519"/>
          <ac:picMkLst>
            <pc:docMk/>
            <pc:sldMk cId="905316263" sldId="426"/>
            <ac:picMk id="5" creationId="{E7C61FB8-1DBD-A77D-A89F-BF09B6DE1A43}"/>
          </ac:picMkLst>
        </pc:picChg>
        <pc:picChg chg="del">
          <ac:chgData name="Laura Oathout" userId="6ff55ba14486fe89" providerId="LiveId" clId="{05561797-45B3-489B-80F1-4BEB6E0CD86F}" dt="2023-05-30T16:42:08.258" v="545"/>
          <ac:picMkLst>
            <pc:docMk/>
            <pc:sldMk cId="905316263" sldId="426"/>
            <ac:picMk id="6" creationId="{3E596532-4408-C3D2-212D-3AA58246E8FD}"/>
          </ac:picMkLst>
        </pc:picChg>
        <pc:picChg chg="del">
          <ac:chgData name="Laura Oathout" userId="6ff55ba14486fe89" providerId="LiveId" clId="{05561797-45B3-489B-80F1-4BEB6E0CD86F}" dt="2023-05-30T16:42:08.242" v="531"/>
          <ac:picMkLst>
            <pc:docMk/>
            <pc:sldMk cId="905316263" sldId="426"/>
            <ac:picMk id="7" creationId="{58B13E8E-1172-D6DF-B81C-5D676C9A1734}"/>
          </ac:picMkLst>
        </pc:picChg>
        <pc:picChg chg="del">
          <ac:chgData name="Laura Oathout" userId="6ff55ba14486fe89" providerId="LiveId" clId="{05561797-45B3-489B-80F1-4BEB6E0CD86F}" dt="2023-05-30T16:42:08.242" v="535"/>
          <ac:picMkLst>
            <pc:docMk/>
            <pc:sldMk cId="905316263" sldId="426"/>
            <ac:picMk id="10" creationId="{70F831CA-FC2C-C024-983E-A002E31A4C3F}"/>
          </ac:picMkLst>
        </pc:picChg>
        <pc:picChg chg="del">
          <ac:chgData name="Laura Oathout" userId="6ff55ba14486fe89" providerId="LiveId" clId="{05561797-45B3-489B-80F1-4BEB6E0CD86F}" dt="2023-05-30T16:42:08.242" v="537"/>
          <ac:picMkLst>
            <pc:docMk/>
            <pc:sldMk cId="905316263" sldId="426"/>
            <ac:picMk id="12" creationId="{EDF6FD2A-6317-3DED-63D5-01DB55AFF53A}"/>
          </ac:picMkLst>
        </pc:picChg>
        <pc:picChg chg="del">
          <ac:chgData name="Laura Oathout" userId="6ff55ba14486fe89" providerId="LiveId" clId="{05561797-45B3-489B-80F1-4BEB6E0CD86F}" dt="2023-05-30T16:42:08.242" v="539"/>
          <ac:picMkLst>
            <pc:docMk/>
            <pc:sldMk cId="905316263" sldId="426"/>
            <ac:picMk id="14" creationId="{6753447E-2B56-1E11-4352-DFAED798E56B}"/>
          </ac:picMkLst>
        </pc:picChg>
      </pc:sldChg>
      <pc:sldChg chg="delSp mod setBg">
        <pc:chgData name="Laura Oathout" userId="6ff55ba14486fe89" providerId="LiveId" clId="{05561797-45B3-489B-80F1-4BEB6E0CD86F}" dt="2023-05-30T16:42:08.352" v="597"/>
        <pc:sldMkLst>
          <pc:docMk/>
          <pc:sldMk cId="3064762439" sldId="427"/>
        </pc:sldMkLst>
        <pc:spChg chg="del">
          <ac:chgData name="Laura Oathout" userId="6ff55ba14486fe89" providerId="LiveId" clId="{05561797-45B3-489B-80F1-4BEB6E0CD86F}" dt="2023-05-30T16:42:08.321" v="589"/>
          <ac:spMkLst>
            <pc:docMk/>
            <pc:sldMk cId="3064762439" sldId="427"/>
            <ac:spMk id="3" creationId="{AE353CBC-DD08-105D-2A9E-97F25984EC14}"/>
          </ac:spMkLst>
        </pc:spChg>
        <pc:spChg chg="del">
          <ac:chgData name="Laura Oathout" userId="6ff55ba14486fe89" providerId="LiveId" clId="{05561797-45B3-489B-80F1-4BEB6E0CD86F}" dt="2023-05-30T16:42:08.316" v="571"/>
          <ac:spMkLst>
            <pc:docMk/>
            <pc:sldMk cId="3064762439" sldId="427"/>
            <ac:spMk id="4" creationId="{6584F326-7E53-42A0-5ED8-1EC250765D0F}"/>
          </ac:spMkLst>
        </pc:spChg>
        <pc:spChg chg="del">
          <ac:chgData name="Laura Oathout" userId="6ff55ba14486fe89" providerId="LiveId" clId="{05561797-45B3-489B-80F1-4BEB6E0CD86F}" dt="2023-05-30T16:42:08.321" v="591"/>
          <ac:spMkLst>
            <pc:docMk/>
            <pc:sldMk cId="3064762439" sldId="427"/>
            <ac:spMk id="6" creationId="{F7C9815A-D2BB-5D49-A1C5-D9612ACC8168}"/>
          </ac:spMkLst>
        </pc:spChg>
        <pc:spChg chg="del">
          <ac:chgData name="Laura Oathout" userId="6ff55ba14486fe89" providerId="LiveId" clId="{05561797-45B3-489B-80F1-4BEB6E0CD86F}" dt="2023-05-30T16:42:08.289" v="553"/>
          <ac:spMkLst>
            <pc:docMk/>
            <pc:sldMk cId="3064762439" sldId="427"/>
            <ac:spMk id="8" creationId="{08C2877F-A71D-4684-AC11-E1BCFE7D2941}"/>
          </ac:spMkLst>
        </pc:spChg>
        <pc:spChg chg="del">
          <ac:chgData name="Laura Oathout" userId="6ff55ba14486fe89" providerId="LiveId" clId="{05561797-45B3-489B-80F1-4BEB6E0CD86F}" dt="2023-05-30T16:42:08.321" v="595"/>
          <ac:spMkLst>
            <pc:docMk/>
            <pc:sldMk cId="3064762439" sldId="427"/>
            <ac:spMk id="9" creationId="{87FCDA92-FA70-C1EF-7F9C-7B0D02ECE333}"/>
          </ac:spMkLst>
        </pc:spChg>
        <pc:spChg chg="del">
          <ac:chgData name="Laura Oathout" userId="6ff55ba14486fe89" providerId="LiveId" clId="{05561797-45B3-489B-80F1-4BEB6E0CD86F}" dt="2023-05-30T16:42:08.305" v="555"/>
          <ac:spMkLst>
            <pc:docMk/>
            <pc:sldMk cId="3064762439" sldId="427"/>
            <ac:spMk id="26" creationId="{00000000-0000-0000-0000-000000000000}"/>
          </ac:spMkLst>
        </pc:spChg>
        <pc:spChg chg="del">
          <ac:chgData name="Laura Oathout" userId="6ff55ba14486fe89" providerId="LiveId" clId="{05561797-45B3-489B-80F1-4BEB6E0CD86F}" dt="2023-05-30T16:42:08.289" v="551"/>
          <ac:spMkLst>
            <pc:docMk/>
            <pc:sldMk cId="3064762439" sldId="427"/>
            <ac:spMk id="36" creationId="{7C51E457-FB41-A3D3-E218-ED6E4E311BE5}"/>
          </ac:spMkLst>
        </pc:spChg>
        <pc:spChg chg="del">
          <ac:chgData name="Laura Oathout" userId="6ff55ba14486fe89" providerId="LiveId" clId="{05561797-45B3-489B-80F1-4BEB6E0CD86F}" dt="2023-05-30T16:42:08.305" v="559"/>
          <ac:spMkLst>
            <pc:docMk/>
            <pc:sldMk cId="3064762439" sldId="427"/>
            <ac:spMk id="37" creationId="{F647B384-B085-DEF1-B248-30E56E162127}"/>
          </ac:spMkLst>
        </pc:spChg>
        <pc:spChg chg="del">
          <ac:chgData name="Laura Oathout" userId="6ff55ba14486fe89" providerId="LiveId" clId="{05561797-45B3-489B-80F1-4BEB6E0CD86F}" dt="2023-05-30T16:42:08.305" v="561"/>
          <ac:spMkLst>
            <pc:docMk/>
            <pc:sldMk cId="3064762439" sldId="427"/>
            <ac:spMk id="39" creationId="{4C2AB760-F4BF-9688-321E-D13D8C0C2DB2}"/>
          </ac:spMkLst>
        </pc:spChg>
        <pc:spChg chg="del">
          <ac:chgData name="Laura Oathout" userId="6ff55ba14486fe89" providerId="LiveId" clId="{05561797-45B3-489B-80F1-4BEB6E0CD86F}" dt="2023-05-30T16:42:08.305" v="563"/>
          <ac:spMkLst>
            <pc:docMk/>
            <pc:sldMk cId="3064762439" sldId="427"/>
            <ac:spMk id="50" creationId="{9F8BC133-802E-3F7A-8820-316238D79741}"/>
          </ac:spMkLst>
        </pc:spChg>
        <pc:spChg chg="del">
          <ac:chgData name="Laura Oathout" userId="6ff55ba14486fe89" providerId="LiveId" clId="{05561797-45B3-489B-80F1-4BEB6E0CD86F}" dt="2023-05-30T16:42:08.305" v="565"/>
          <ac:spMkLst>
            <pc:docMk/>
            <pc:sldMk cId="3064762439" sldId="427"/>
            <ac:spMk id="51" creationId="{74E2D23D-FD53-F641-87BA-8ED053DE4680}"/>
          </ac:spMkLst>
        </pc:spChg>
        <pc:spChg chg="del">
          <ac:chgData name="Laura Oathout" userId="6ff55ba14486fe89" providerId="LiveId" clId="{05561797-45B3-489B-80F1-4BEB6E0CD86F}" dt="2023-05-30T16:42:08.305" v="567"/>
          <ac:spMkLst>
            <pc:docMk/>
            <pc:sldMk cId="3064762439" sldId="427"/>
            <ac:spMk id="52" creationId="{748C7FDA-4634-BB6D-AC48-36376D95D871}"/>
          </ac:spMkLst>
        </pc:spChg>
        <pc:spChg chg="del">
          <ac:chgData name="Laura Oathout" userId="6ff55ba14486fe89" providerId="LiveId" clId="{05561797-45B3-489B-80F1-4BEB6E0CD86F}" dt="2023-05-30T16:42:08.305" v="569"/>
          <ac:spMkLst>
            <pc:docMk/>
            <pc:sldMk cId="3064762439" sldId="427"/>
            <ac:spMk id="58" creationId="{8A3B9E61-F5A9-4170-9CB9-0DBEC1C8394B}"/>
          </ac:spMkLst>
        </pc:spChg>
        <pc:grpChg chg="del">
          <ac:chgData name="Laura Oathout" userId="6ff55ba14486fe89" providerId="LiveId" clId="{05561797-45B3-489B-80F1-4BEB6E0CD86F}" dt="2023-05-30T16:42:08.305" v="557"/>
          <ac:grpSpMkLst>
            <pc:docMk/>
            <pc:sldMk cId="3064762439" sldId="427"/>
            <ac:grpSpMk id="24" creationId="{1305D0EF-C3DD-2BB8-BE84-BBBE7CA25125}"/>
          </ac:grpSpMkLst>
        </pc:grpChg>
        <pc:picChg chg="del">
          <ac:chgData name="Laura Oathout" userId="6ff55ba14486fe89" providerId="LiveId" clId="{05561797-45B3-489B-80F1-4BEB6E0CD86F}" dt="2023-05-30T16:42:08.321" v="583"/>
          <ac:picMkLst>
            <pc:docMk/>
            <pc:sldMk cId="3064762439" sldId="427"/>
            <ac:picMk id="5" creationId="{1D187300-A850-6C25-76DB-31598B4404D9}"/>
          </ac:picMkLst>
        </pc:picChg>
        <pc:picChg chg="del">
          <ac:chgData name="Laura Oathout" userId="6ff55ba14486fe89" providerId="LiveId" clId="{05561797-45B3-489B-80F1-4BEB6E0CD86F}" dt="2023-05-30T16:42:08.321" v="593"/>
          <ac:picMkLst>
            <pc:docMk/>
            <pc:sldMk cId="3064762439" sldId="427"/>
            <ac:picMk id="7" creationId="{81A89629-5D73-1B16-8EDB-8007FBA2119D}"/>
          </ac:picMkLst>
        </pc:picChg>
        <pc:picChg chg="del">
          <ac:chgData name="Laura Oathout" userId="6ff55ba14486fe89" providerId="LiveId" clId="{05561797-45B3-489B-80F1-4BEB6E0CD86F}" dt="2023-05-30T16:42:08.321" v="585"/>
          <ac:picMkLst>
            <pc:docMk/>
            <pc:sldMk cId="3064762439" sldId="427"/>
            <ac:picMk id="10" creationId="{B1D68A83-95D3-62FB-5B99-A3ACB33F8388}"/>
          </ac:picMkLst>
        </pc:picChg>
        <pc:picChg chg="del">
          <ac:chgData name="Laura Oathout" userId="6ff55ba14486fe89" providerId="LiveId" clId="{05561797-45B3-489B-80F1-4BEB6E0CD86F}" dt="2023-05-30T16:42:08.321" v="587"/>
          <ac:picMkLst>
            <pc:docMk/>
            <pc:sldMk cId="3064762439" sldId="427"/>
            <ac:picMk id="12" creationId="{1DB0A145-AA6D-FBEA-46B7-B4415B1FDCB1}"/>
          </ac:picMkLst>
        </pc:picChg>
        <pc:picChg chg="del">
          <ac:chgData name="Laura Oathout" userId="6ff55ba14486fe89" providerId="LiveId" clId="{05561797-45B3-489B-80F1-4BEB6E0CD86F}" dt="2023-05-30T16:42:08.316" v="573"/>
          <ac:picMkLst>
            <pc:docMk/>
            <pc:sldMk cId="3064762439" sldId="427"/>
            <ac:picMk id="32" creationId="{50CC9371-271A-C7AE-0332-04A89D89A5D7}"/>
          </ac:picMkLst>
        </pc:picChg>
        <pc:picChg chg="del">
          <ac:chgData name="Laura Oathout" userId="6ff55ba14486fe89" providerId="LiveId" clId="{05561797-45B3-489B-80F1-4BEB6E0CD86F}" dt="2023-05-30T16:42:08.316" v="575"/>
          <ac:picMkLst>
            <pc:docMk/>
            <pc:sldMk cId="3064762439" sldId="427"/>
            <ac:picMk id="33" creationId="{761A6527-E96D-AA13-B5EB-E60EDDC1EE85}"/>
          </ac:picMkLst>
        </pc:picChg>
        <pc:picChg chg="del">
          <ac:chgData name="Laura Oathout" userId="6ff55ba14486fe89" providerId="LiveId" clId="{05561797-45B3-489B-80F1-4BEB6E0CD86F}" dt="2023-05-30T16:42:08.316" v="577"/>
          <ac:picMkLst>
            <pc:docMk/>
            <pc:sldMk cId="3064762439" sldId="427"/>
            <ac:picMk id="34" creationId="{FBC212CC-83E2-EF37-EE64-DFA62D65A84B}"/>
          </ac:picMkLst>
        </pc:picChg>
        <pc:picChg chg="del">
          <ac:chgData name="Laura Oathout" userId="6ff55ba14486fe89" providerId="LiveId" clId="{05561797-45B3-489B-80F1-4BEB6E0CD86F}" dt="2023-05-30T16:42:08.321" v="579"/>
          <ac:picMkLst>
            <pc:docMk/>
            <pc:sldMk cId="3064762439" sldId="427"/>
            <ac:picMk id="35" creationId="{DC8E0D9C-794F-2B4E-1826-9CEB75F6F16C}"/>
          </ac:picMkLst>
        </pc:picChg>
        <pc:picChg chg="del">
          <ac:chgData name="Laura Oathout" userId="6ff55ba14486fe89" providerId="LiveId" clId="{05561797-45B3-489B-80F1-4BEB6E0CD86F}" dt="2023-05-30T16:42:08.321" v="581"/>
          <ac:picMkLst>
            <pc:docMk/>
            <pc:sldMk cId="3064762439" sldId="427"/>
            <ac:picMk id="40" creationId="{5B84957E-FA53-BF4E-6BA6-CA3B4E8D1277}"/>
          </ac:picMkLst>
        </pc:picChg>
      </pc:sldChg>
      <pc:sldChg chg="delSp mod setBg">
        <pc:chgData name="Laura Oathout" userId="6ff55ba14486fe89" providerId="LiveId" clId="{05561797-45B3-489B-80F1-4BEB6E0CD86F}" dt="2023-05-30T16:42:07.483" v="45"/>
        <pc:sldMkLst>
          <pc:docMk/>
          <pc:sldMk cId="30599171" sldId="434"/>
        </pc:sldMkLst>
        <pc:spChg chg="del">
          <ac:chgData name="Laura Oathout" userId="6ff55ba14486fe89" providerId="LiveId" clId="{05561797-45B3-489B-80F1-4BEB6E0CD86F}" dt="2023-05-30T16:42:07.436" v="37"/>
          <ac:spMkLst>
            <pc:docMk/>
            <pc:sldMk cId="30599171" sldId="434"/>
            <ac:spMk id="2" creationId="{79C6A2E5-58BD-B605-672F-3BBE482EB90B}"/>
          </ac:spMkLst>
        </pc:spChg>
        <pc:spChg chg="del">
          <ac:chgData name="Laura Oathout" userId="6ff55ba14486fe89" providerId="LiveId" clId="{05561797-45B3-489B-80F1-4BEB6E0CD86F}" dt="2023-05-30T16:42:07.436" v="39"/>
          <ac:spMkLst>
            <pc:docMk/>
            <pc:sldMk cId="30599171" sldId="434"/>
            <ac:spMk id="4" creationId="{73DD66DF-630B-4D5A-9F85-A96302383046}"/>
          </ac:spMkLst>
        </pc:spChg>
        <pc:spChg chg="del">
          <ac:chgData name="Laura Oathout" userId="6ff55ba14486fe89" providerId="LiveId" clId="{05561797-45B3-489B-80F1-4BEB6E0CD86F}" dt="2023-05-30T16:42:07.451" v="41"/>
          <ac:spMkLst>
            <pc:docMk/>
            <pc:sldMk cId="30599171" sldId="434"/>
            <ac:spMk id="7" creationId="{29306E65-3A30-B4B0-9EC1-07F9E0F72EEF}"/>
          </ac:spMkLst>
        </pc:spChg>
        <pc:spChg chg="del">
          <ac:chgData name="Laura Oathout" userId="6ff55ba14486fe89" providerId="LiveId" clId="{05561797-45B3-489B-80F1-4BEB6E0CD86F}" dt="2023-05-30T16:42:07.451" v="43"/>
          <ac:spMkLst>
            <pc:docMk/>
            <pc:sldMk cId="30599171" sldId="434"/>
            <ac:spMk id="8" creationId="{704EAF57-861D-4642-FD57-419DA9E826B5}"/>
          </ac:spMkLst>
        </pc:spChg>
      </pc:sldChg>
      <pc:sldChg chg="delSp mod setBg">
        <pc:chgData name="Laura Oathout" userId="6ff55ba14486fe89" providerId="LiveId" clId="{05561797-45B3-489B-80F1-4BEB6E0CD86F}" dt="2023-05-30T16:42:07.688" v="141"/>
        <pc:sldMkLst>
          <pc:docMk/>
          <pc:sldMk cId="1850197519" sldId="435"/>
        </pc:sldMkLst>
        <pc:spChg chg="del">
          <ac:chgData name="Laura Oathout" userId="6ff55ba14486fe89" providerId="LiveId" clId="{05561797-45B3-489B-80F1-4BEB6E0CD86F}" dt="2023-05-30T16:42:07.647" v="113"/>
          <ac:spMkLst>
            <pc:docMk/>
            <pc:sldMk cId="1850197519" sldId="435"/>
            <ac:spMk id="3" creationId="{CE08FF36-81EC-1598-533C-AFF72E436D5B}"/>
          </ac:spMkLst>
        </pc:spChg>
        <pc:spChg chg="del">
          <ac:chgData name="Laura Oathout" userId="6ff55ba14486fe89" providerId="LiveId" clId="{05561797-45B3-489B-80F1-4BEB6E0CD86F}" dt="2023-05-30T16:42:07.647" v="115"/>
          <ac:spMkLst>
            <pc:docMk/>
            <pc:sldMk cId="1850197519" sldId="435"/>
            <ac:spMk id="5" creationId="{38C4FE01-C741-1612-0C2C-9987A02BF172}"/>
          </ac:spMkLst>
        </pc:spChg>
        <pc:spChg chg="del">
          <ac:chgData name="Laura Oathout" userId="6ff55ba14486fe89" providerId="LiveId" clId="{05561797-45B3-489B-80F1-4BEB6E0CD86F}" dt="2023-05-30T16:42:07.647" v="117"/>
          <ac:spMkLst>
            <pc:docMk/>
            <pc:sldMk cId="1850197519" sldId="435"/>
            <ac:spMk id="6" creationId="{5157E339-B50A-6012-D4C5-3F20D554CBA1}"/>
          </ac:spMkLst>
        </pc:spChg>
        <pc:spChg chg="del">
          <ac:chgData name="Laura Oathout" userId="6ff55ba14486fe89" providerId="LiveId" clId="{05561797-45B3-489B-80F1-4BEB6E0CD86F}" dt="2023-05-30T16:42:07.657" v="133"/>
          <ac:spMkLst>
            <pc:docMk/>
            <pc:sldMk cId="1850197519" sldId="435"/>
            <ac:spMk id="8" creationId="{1E50AA14-9BC0-B192-7E96-4F7CA417D8D3}"/>
          </ac:spMkLst>
        </pc:spChg>
        <pc:spChg chg="del">
          <ac:chgData name="Laura Oathout" userId="6ff55ba14486fe89" providerId="LiveId" clId="{05561797-45B3-489B-80F1-4BEB6E0CD86F}" dt="2023-05-30T16:42:07.672" v="135"/>
          <ac:spMkLst>
            <pc:docMk/>
            <pc:sldMk cId="1850197519" sldId="435"/>
            <ac:spMk id="13" creationId="{E3BC36A8-7449-8C55-A2C8-75115B2AF294}"/>
          </ac:spMkLst>
        </pc:spChg>
        <pc:spChg chg="del">
          <ac:chgData name="Laura Oathout" userId="6ff55ba14486fe89" providerId="LiveId" clId="{05561797-45B3-489B-80F1-4BEB6E0CD86F}" dt="2023-05-30T16:42:07.672" v="139"/>
          <ac:spMkLst>
            <pc:docMk/>
            <pc:sldMk cId="1850197519" sldId="435"/>
            <ac:spMk id="15" creationId="{FAF6209B-4AF2-9069-12CC-7A88A7795AA3}"/>
          </ac:spMkLst>
        </pc:spChg>
        <pc:grpChg chg="del">
          <ac:chgData name="Laura Oathout" userId="6ff55ba14486fe89" providerId="LiveId" clId="{05561797-45B3-489B-80F1-4BEB6E0CD86F}" dt="2023-05-30T16:42:07.657" v="125"/>
          <ac:grpSpMkLst>
            <pc:docMk/>
            <pc:sldMk cId="1850197519" sldId="435"/>
            <ac:grpSpMk id="37" creationId="{4E8FE21E-0D73-7FE6-2195-DBCCD3DA0638}"/>
          </ac:grpSpMkLst>
        </pc:grpChg>
        <pc:picChg chg="del">
          <ac:chgData name="Laura Oathout" userId="6ff55ba14486fe89" providerId="LiveId" clId="{05561797-45B3-489B-80F1-4BEB6E0CD86F}" dt="2023-05-30T16:42:07.657" v="119"/>
          <ac:picMkLst>
            <pc:docMk/>
            <pc:sldMk cId="1850197519" sldId="435"/>
            <ac:picMk id="12" creationId="{1A3D229C-5D63-342A-B11E-7EADDBB83BD4}"/>
          </ac:picMkLst>
        </pc:picChg>
        <pc:picChg chg="del">
          <ac:chgData name="Laura Oathout" userId="6ff55ba14486fe89" providerId="LiveId" clId="{05561797-45B3-489B-80F1-4BEB6E0CD86F}" dt="2023-05-30T16:42:07.672" v="137"/>
          <ac:picMkLst>
            <pc:docMk/>
            <pc:sldMk cId="1850197519" sldId="435"/>
            <ac:picMk id="14" creationId="{BD7B417A-857C-A863-5017-730C8FA1DB4A}"/>
          </ac:picMkLst>
        </pc:picChg>
        <pc:picChg chg="del">
          <ac:chgData name="Laura Oathout" userId="6ff55ba14486fe89" providerId="LiveId" clId="{05561797-45B3-489B-80F1-4BEB6E0CD86F}" dt="2023-05-30T16:42:07.657" v="131"/>
          <ac:picMkLst>
            <pc:docMk/>
            <pc:sldMk cId="1850197519" sldId="435"/>
            <ac:picMk id="16" creationId="{125AA983-722F-350A-38E0-E0547EE4012C}"/>
          </ac:picMkLst>
        </pc:picChg>
        <pc:picChg chg="del">
          <ac:chgData name="Laura Oathout" userId="6ff55ba14486fe89" providerId="LiveId" clId="{05561797-45B3-489B-80F1-4BEB6E0CD86F}" dt="2023-05-30T16:42:07.657" v="123"/>
          <ac:picMkLst>
            <pc:docMk/>
            <pc:sldMk cId="1850197519" sldId="435"/>
            <ac:picMk id="24" creationId="{475B1842-7B06-CC76-201F-74D824639484}"/>
          </ac:picMkLst>
        </pc:picChg>
        <pc:picChg chg="del">
          <ac:chgData name="Laura Oathout" userId="6ff55ba14486fe89" providerId="LiveId" clId="{05561797-45B3-489B-80F1-4BEB6E0CD86F}" dt="2023-05-30T16:42:07.657" v="127"/>
          <ac:picMkLst>
            <pc:docMk/>
            <pc:sldMk cId="1850197519" sldId="435"/>
            <ac:picMk id="47" creationId="{EE2FE123-3A13-CF65-A439-A6DAC484B977}"/>
          </ac:picMkLst>
        </pc:picChg>
        <pc:picChg chg="del">
          <ac:chgData name="Laura Oathout" userId="6ff55ba14486fe89" providerId="LiveId" clId="{05561797-45B3-489B-80F1-4BEB6E0CD86F}" dt="2023-05-30T16:42:07.657" v="129"/>
          <ac:picMkLst>
            <pc:docMk/>
            <pc:sldMk cId="1850197519" sldId="435"/>
            <ac:picMk id="56" creationId="{BB381C76-CFDD-1102-534D-5DA57F5FA0ED}"/>
          </ac:picMkLst>
        </pc:picChg>
        <pc:picChg chg="del">
          <ac:chgData name="Laura Oathout" userId="6ff55ba14486fe89" providerId="LiveId" clId="{05561797-45B3-489B-80F1-4BEB6E0CD86F}" dt="2023-05-30T16:42:07.657" v="121"/>
          <ac:picMkLst>
            <pc:docMk/>
            <pc:sldMk cId="1850197519" sldId="435"/>
            <ac:picMk id="58" creationId="{19A58CE3-030B-08E9-2BF0-793057D71611}"/>
          </ac:picMkLst>
        </pc:picChg>
      </pc:sldChg>
      <pc:sldChg chg="delSp mod setBg">
        <pc:chgData name="Laura Oathout" userId="6ff55ba14486fe89" providerId="LiveId" clId="{05561797-45B3-489B-80F1-4BEB6E0CD86F}" dt="2023-05-30T16:42:08.384" v="619"/>
        <pc:sldMkLst>
          <pc:docMk/>
          <pc:sldMk cId="2187616072" sldId="436"/>
        </pc:sldMkLst>
        <pc:spChg chg="del">
          <ac:chgData name="Laura Oathout" userId="6ff55ba14486fe89" providerId="LiveId" clId="{05561797-45B3-489B-80F1-4BEB6E0CD86F}" dt="2023-05-30T16:42:08.368" v="611"/>
          <ac:spMkLst>
            <pc:docMk/>
            <pc:sldMk cId="2187616072" sldId="436"/>
            <ac:spMk id="3" creationId="{379489A6-176B-6B56-89C7-50A79DB49A20}"/>
          </ac:spMkLst>
        </pc:spChg>
        <pc:spChg chg="del">
          <ac:chgData name="Laura Oathout" userId="6ff55ba14486fe89" providerId="LiveId" clId="{05561797-45B3-489B-80F1-4BEB6E0CD86F}" dt="2023-05-30T16:42:08.368" v="613"/>
          <ac:spMkLst>
            <pc:docMk/>
            <pc:sldMk cId="2187616072" sldId="436"/>
            <ac:spMk id="4" creationId="{C1480E5A-FC72-FBAD-CBA5-97EC8E243290}"/>
          </ac:spMkLst>
        </pc:spChg>
        <pc:spChg chg="del">
          <ac:chgData name="Laura Oathout" userId="6ff55ba14486fe89" providerId="LiveId" clId="{05561797-45B3-489B-80F1-4BEB6E0CD86F}" dt="2023-05-30T16:42:08.352" v="601"/>
          <ac:spMkLst>
            <pc:docMk/>
            <pc:sldMk cId="2187616072" sldId="436"/>
            <ac:spMk id="9" creationId="{48EE0AC8-73E5-5143-2599-8A813792CF09}"/>
          </ac:spMkLst>
        </pc:spChg>
        <pc:spChg chg="del">
          <ac:chgData name="Laura Oathout" userId="6ff55ba14486fe89" providerId="LiveId" clId="{05561797-45B3-489B-80F1-4BEB6E0CD86F}" dt="2023-05-30T16:42:08.352" v="605"/>
          <ac:spMkLst>
            <pc:docMk/>
            <pc:sldMk cId="2187616072" sldId="436"/>
            <ac:spMk id="11" creationId="{6AE18240-F057-99F6-0908-8298B264A070}"/>
          </ac:spMkLst>
        </pc:spChg>
        <pc:spChg chg="del">
          <ac:chgData name="Laura Oathout" userId="6ff55ba14486fe89" providerId="LiveId" clId="{05561797-45B3-489B-80F1-4BEB6E0CD86F}" dt="2023-05-30T16:42:08.368" v="607"/>
          <ac:spMkLst>
            <pc:docMk/>
            <pc:sldMk cId="2187616072" sldId="436"/>
            <ac:spMk id="12" creationId="{26100369-5A61-D6F7-EAEA-4213FA839EFC}"/>
          </ac:spMkLst>
        </pc:spChg>
        <pc:spChg chg="del">
          <ac:chgData name="Laura Oathout" userId="6ff55ba14486fe89" providerId="LiveId" clId="{05561797-45B3-489B-80F1-4BEB6E0CD86F}" dt="2023-05-30T16:42:08.368" v="609"/>
          <ac:spMkLst>
            <pc:docMk/>
            <pc:sldMk cId="2187616072" sldId="436"/>
            <ac:spMk id="13" creationId="{12F3C715-2C85-2F38-872A-D81F6FF86C94}"/>
          </ac:spMkLst>
        </pc:spChg>
        <pc:spChg chg="del">
          <ac:chgData name="Laura Oathout" userId="6ff55ba14486fe89" providerId="LiveId" clId="{05561797-45B3-489B-80F1-4BEB6E0CD86F}" dt="2023-05-30T16:42:08.368" v="617"/>
          <ac:spMkLst>
            <pc:docMk/>
            <pc:sldMk cId="2187616072" sldId="436"/>
            <ac:spMk id="17" creationId="{CCEAAAEB-A7B7-7F42-3D91-FBF9DC4EFC5E}"/>
          </ac:spMkLst>
        </pc:spChg>
        <pc:picChg chg="del">
          <ac:chgData name="Laura Oathout" userId="6ff55ba14486fe89" providerId="LiveId" clId="{05561797-45B3-489B-80F1-4BEB6E0CD86F}" dt="2023-05-30T16:42:08.352" v="599"/>
          <ac:picMkLst>
            <pc:docMk/>
            <pc:sldMk cId="2187616072" sldId="436"/>
            <ac:picMk id="5" creationId="{5F896C60-3AC1-F773-FA77-C146AD559B24}"/>
          </ac:picMkLst>
        </pc:picChg>
        <pc:picChg chg="del">
          <ac:chgData name="Laura Oathout" userId="6ff55ba14486fe89" providerId="LiveId" clId="{05561797-45B3-489B-80F1-4BEB6E0CD86F}" dt="2023-05-30T16:42:08.368" v="615"/>
          <ac:picMkLst>
            <pc:docMk/>
            <pc:sldMk cId="2187616072" sldId="436"/>
            <ac:picMk id="8" creationId="{E3968180-D491-CF52-0EF4-85971087A086}"/>
          </ac:picMkLst>
        </pc:picChg>
        <pc:picChg chg="del">
          <ac:chgData name="Laura Oathout" userId="6ff55ba14486fe89" providerId="LiveId" clId="{05561797-45B3-489B-80F1-4BEB6E0CD86F}" dt="2023-05-30T16:42:08.352" v="603"/>
          <ac:picMkLst>
            <pc:docMk/>
            <pc:sldMk cId="2187616072" sldId="436"/>
            <ac:picMk id="10" creationId="{0DC1ECDA-A3F9-D491-103A-A237379AF5E3}"/>
          </ac:picMkLst>
        </pc:picChg>
      </pc:sldChg>
      <pc:sldChg chg="delSp mod setBg">
        <pc:chgData name="Laura Oathout" userId="6ff55ba14486fe89" providerId="LiveId" clId="{05561797-45B3-489B-80F1-4BEB6E0CD86F}" dt="2023-05-30T16:42:08.431" v="641"/>
        <pc:sldMkLst>
          <pc:docMk/>
          <pc:sldMk cId="1987969887" sldId="437"/>
        </pc:sldMkLst>
        <pc:spChg chg="del">
          <ac:chgData name="Laura Oathout" userId="6ff55ba14486fe89" providerId="LiveId" clId="{05561797-45B3-489B-80F1-4BEB6E0CD86F}" dt="2023-05-30T16:42:08.399" v="633"/>
          <ac:spMkLst>
            <pc:docMk/>
            <pc:sldMk cId="1987969887" sldId="437"/>
            <ac:spMk id="3" creationId="{E07501E1-03AA-272B-62B5-153BA6964893}"/>
          </ac:spMkLst>
        </pc:spChg>
        <pc:spChg chg="del">
          <ac:chgData name="Laura Oathout" userId="6ff55ba14486fe89" providerId="LiveId" clId="{05561797-45B3-489B-80F1-4BEB6E0CD86F}" dt="2023-05-30T16:42:08.399" v="635"/>
          <ac:spMkLst>
            <pc:docMk/>
            <pc:sldMk cId="1987969887" sldId="437"/>
            <ac:spMk id="4" creationId="{90CC7EC5-FB7B-C9D7-33A7-0BCD2DB4C682}"/>
          </ac:spMkLst>
        </pc:spChg>
        <pc:spChg chg="del">
          <ac:chgData name="Laura Oathout" userId="6ff55ba14486fe89" providerId="LiveId" clId="{05561797-45B3-489B-80F1-4BEB6E0CD86F}" dt="2023-05-30T16:42:08.415" v="639"/>
          <ac:spMkLst>
            <pc:docMk/>
            <pc:sldMk cId="1987969887" sldId="437"/>
            <ac:spMk id="8" creationId="{D330BD7F-EF92-AE8C-6261-FCCD748B66CC}"/>
          </ac:spMkLst>
        </pc:spChg>
        <pc:spChg chg="del">
          <ac:chgData name="Laura Oathout" userId="6ff55ba14486fe89" providerId="LiveId" clId="{05561797-45B3-489B-80F1-4BEB6E0CD86F}" dt="2023-05-30T16:42:08.399" v="623"/>
          <ac:spMkLst>
            <pc:docMk/>
            <pc:sldMk cId="1987969887" sldId="437"/>
            <ac:spMk id="9" creationId="{48EE0AC8-73E5-5143-2599-8A813792CF09}"/>
          </ac:spMkLst>
        </pc:spChg>
        <pc:spChg chg="del">
          <ac:chgData name="Laura Oathout" userId="6ff55ba14486fe89" providerId="LiveId" clId="{05561797-45B3-489B-80F1-4BEB6E0CD86F}" dt="2023-05-30T16:42:08.399" v="625"/>
          <ac:spMkLst>
            <pc:docMk/>
            <pc:sldMk cId="1987969887" sldId="437"/>
            <ac:spMk id="13" creationId="{12F3C715-2C85-2F38-872A-D81F6FF86C94}"/>
          </ac:spMkLst>
        </pc:spChg>
        <pc:spChg chg="del">
          <ac:chgData name="Laura Oathout" userId="6ff55ba14486fe89" providerId="LiveId" clId="{05561797-45B3-489B-80F1-4BEB6E0CD86F}" dt="2023-05-30T16:42:08.399" v="627"/>
          <ac:spMkLst>
            <pc:docMk/>
            <pc:sldMk cId="1987969887" sldId="437"/>
            <ac:spMk id="14" creationId="{D7498135-D0AC-3F0A-4A3E-C9CB65C1037F}"/>
          </ac:spMkLst>
        </pc:spChg>
        <pc:spChg chg="del">
          <ac:chgData name="Laura Oathout" userId="6ff55ba14486fe89" providerId="LiveId" clId="{05561797-45B3-489B-80F1-4BEB6E0CD86F}" dt="2023-05-30T16:42:08.399" v="631"/>
          <ac:spMkLst>
            <pc:docMk/>
            <pc:sldMk cId="1987969887" sldId="437"/>
            <ac:spMk id="16" creationId="{902C039D-8568-6C41-59AD-58BB2AD4D982}"/>
          </ac:spMkLst>
        </pc:spChg>
        <pc:picChg chg="del">
          <ac:chgData name="Laura Oathout" userId="6ff55ba14486fe89" providerId="LiveId" clId="{05561797-45B3-489B-80F1-4BEB6E0CD86F}" dt="2023-05-30T16:42:08.399" v="621"/>
          <ac:picMkLst>
            <pc:docMk/>
            <pc:sldMk cId="1987969887" sldId="437"/>
            <ac:picMk id="5" creationId="{5F896C60-3AC1-F773-FA77-C146AD559B24}"/>
          </ac:picMkLst>
        </pc:picChg>
        <pc:picChg chg="del">
          <ac:chgData name="Laura Oathout" userId="6ff55ba14486fe89" providerId="LiveId" clId="{05561797-45B3-489B-80F1-4BEB6E0CD86F}" dt="2023-05-30T16:42:08.399" v="637"/>
          <ac:picMkLst>
            <pc:docMk/>
            <pc:sldMk cId="1987969887" sldId="437"/>
            <ac:picMk id="6" creationId="{84DDC59C-A875-AD09-5415-EDFB6CA3F8DF}"/>
          </ac:picMkLst>
        </pc:picChg>
        <pc:picChg chg="del">
          <ac:chgData name="Laura Oathout" userId="6ff55ba14486fe89" providerId="LiveId" clId="{05561797-45B3-489B-80F1-4BEB6E0CD86F}" dt="2023-05-30T16:42:08.399" v="629"/>
          <ac:picMkLst>
            <pc:docMk/>
            <pc:sldMk cId="1987969887" sldId="437"/>
            <ac:picMk id="15" creationId="{1D674E37-2CED-6E44-C450-D9457CB72C8D}"/>
          </ac:picMkLst>
        </pc:picChg>
      </pc:sldChg>
      <pc:sldChg chg="delSp mod setBg">
        <pc:chgData name="Laura Oathout" userId="6ff55ba14486fe89" providerId="LiveId" clId="{05561797-45B3-489B-80F1-4BEB6E0CD86F}" dt="2023-05-30T16:42:08.478" v="663"/>
        <pc:sldMkLst>
          <pc:docMk/>
          <pc:sldMk cId="4173908934" sldId="438"/>
        </pc:sldMkLst>
        <pc:spChg chg="del">
          <ac:chgData name="Laura Oathout" userId="6ff55ba14486fe89" providerId="LiveId" clId="{05561797-45B3-489B-80F1-4BEB6E0CD86F}" dt="2023-05-30T16:42:08.446" v="655"/>
          <ac:spMkLst>
            <pc:docMk/>
            <pc:sldMk cId="4173908934" sldId="438"/>
            <ac:spMk id="2" creationId="{32476249-37FC-0C98-6094-32FC15F566A2}"/>
          </ac:spMkLst>
        </pc:spChg>
        <pc:spChg chg="del">
          <ac:chgData name="Laura Oathout" userId="6ff55ba14486fe89" providerId="LiveId" clId="{05561797-45B3-489B-80F1-4BEB6E0CD86F}" dt="2023-05-30T16:42:08.446" v="657"/>
          <ac:spMkLst>
            <pc:docMk/>
            <pc:sldMk cId="4173908934" sldId="438"/>
            <ac:spMk id="3" creationId="{E88958A1-AA99-841F-998B-CF1B6B2B3269}"/>
          </ac:spMkLst>
        </pc:spChg>
        <pc:spChg chg="del">
          <ac:chgData name="Laura Oathout" userId="6ff55ba14486fe89" providerId="LiveId" clId="{05561797-45B3-489B-80F1-4BEB6E0CD86F}" dt="2023-05-30T16:42:08.446" v="661"/>
          <ac:spMkLst>
            <pc:docMk/>
            <pc:sldMk cId="4173908934" sldId="438"/>
            <ac:spMk id="6" creationId="{7F91540F-5474-201F-CE1C-861365AF3F39}"/>
          </ac:spMkLst>
        </pc:spChg>
        <pc:spChg chg="del">
          <ac:chgData name="Laura Oathout" userId="6ff55ba14486fe89" providerId="LiveId" clId="{05561797-45B3-489B-80F1-4BEB6E0CD86F}" dt="2023-05-30T16:42:08.446" v="645"/>
          <ac:spMkLst>
            <pc:docMk/>
            <pc:sldMk cId="4173908934" sldId="438"/>
            <ac:spMk id="9" creationId="{48EE0AC8-73E5-5143-2599-8A813792CF09}"/>
          </ac:spMkLst>
        </pc:spChg>
        <pc:spChg chg="del">
          <ac:chgData name="Laura Oathout" userId="6ff55ba14486fe89" providerId="LiveId" clId="{05561797-45B3-489B-80F1-4BEB6E0CD86F}" dt="2023-05-30T16:42:08.446" v="647"/>
          <ac:spMkLst>
            <pc:docMk/>
            <pc:sldMk cId="4173908934" sldId="438"/>
            <ac:spMk id="13" creationId="{12F3C715-2C85-2F38-872A-D81F6FF86C94}"/>
          </ac:spMkLst>
        </pc:spChg>
        <pc:spChg chg="del">
          <ac:chgData name="Laura Oathout" userId="6ff55ba14486fe89" providerId="LiveId" clId="{05561797-45B3-489B-80F1-4BEB6E0CD86F}" dt="2023-05-30T16:42:08.446" v="649"/>
          <ac:spMkLst>
            <pc:docMk/>
            <pc:sldMk cId="4173908934" sldId="438"/>
            <ac:spMk id="14" creationId="{D7498135-D0AC-3F0A-4A3E-C9CB65C1037F}"/>
          </ac:spMkLst>
        </pc:spChg>
        <pc:spChg chg="del">
          <ac:chgData name="Laura Oathout" userId="6ff55ba14486fe89" providerId="LiveId" clId="{05561797-45B3-489B-80F1-4BEB6E0CD86F}" dt="2023-05-30T16:42:08.446" v="651"/>
          <ac:spMkLst>
            <pc:docMk/>
            <pc:sldMk cId="4173908934" sldId="438"/>
            <ac:spMk id="16" creationId="{902C039D-8568-6C41-59AD-58BB2AD4D982}"/>
          </ac:spMkLst>
        </pc:spChg>
        <pc:picChg chg="del">
          <ac:chgData name="Laura Oathout" userId="6ff55ba14486fe89" providerId="LiveId" clId="{05561797-45B3-489B-80F1-4BEB6E0CD86F}" dt="2023-05-30T16:42:08.446" v="659"/>
          <ac:picMkLst>
            <pc:docMk/>
            <pc:sldMk cId="4173908934" sldId="438"/>
            <ac:picMk id="4" creationId="{81E6CD34-AF46-314A-2E98-F0447EC60C65}"/>
          </ac:picMkLst>
        </pc:picChg>
        <pc:picChg chg="del">
          <ac:chgData name="Laura Oathout" userId="6ff55ba14486fe89" providerId="LiveId" clId="{05561797-45B3-489B-80F1-4BEB6E0CD86F}" dt="2023-05-30T16:42:08.431" v="643"/>
          <ac:picMkLst>
            <pc:docMk/>
            <pc:sldMk cId="4173908934" sldId="438"/>
            <ac:picMk id="5" creationId="{5F896C60-3AC1-F773-FA77-C146AD559B24}"/>
          </ac:picMkLst>
        </pc:picChg>
        <pc:picChg chg="del">
          <ac:chgData name="Laura Oathout" userId="6ff55ba14486fe89" providerId="LiveId" clId="{05561797-45B3-489B-80F1-4BEB6E0CD86F}" dt="2023-05-30T16:42:08.446" v="653"/>
          <ac:picMkLst>
            <pc:docMk/>
            <pc:sldMk cId="4173908934" sldId="438"/>
            <ac:picMk id="11" creationId="{8940E4AA-92B1-D309-5851-B32C9E578135}"/>
          </ac:picMkLst>
        </pc:picChg>
      </pc:sldChg>
      <pc:sldChg chg="delSp mod setBg">
        <pc:chgData name="Laura Oathout" userId="6ff55ba14486fe89" providerId="LiveId" clId="{05561797-45B3-489B-80F1-4BEB6E0CD86F}" dt="2023-05-30T16:42:08.535" v="685"/>
        <pc:sldMkLst>
          <pc:docMk/>
          <pc:sldMk cId="96233262" sldId="439"/>
        </pc:sldMkLst>
        <pc:spChg chg="del">
          <ac:chgData name="Laura Oathout" userId="6ff55ba14486fe89" providerId="LiveId" clId="{05561797-45B3-489B-80F1-4BEB6E0CD86F}" dt="2023-05-30T16:42:08.493" v="677"/>
          <ac:spMkLst>
            <pc:docMk/>
            <pc:sldMk cId="96233262" sldId="439"/>
            <ac:spMk id="7" creationId="{1C65B828-3C04-FDA3-C256-66182F7D7184}"/>
          </ac:spMkLst>
        </pc:spChg>
        <pc:spChg chg="del">
          <ac:chgData name="Laura Oathout" userId="6ff55ba14486fe89" providerId="LiveId" clId="{05561797-45B3-489B-80F1-4BEB6E0CD86F}" dt="2023-05-30T16:42:08.478" v="667"/>
          <ac:spMkLst>
            <pc:docMk/>
            <pc:sldMk cId="96233262" sldId="439"/>
            <ac:spMk id="9" creationId="{48EE0AC8-73E5-5143-2599-8A813792CF09}"/>
          </ac:spMkLst>
        </pc:spChg>
        <pc:spChg chg="del">
          <ac:chgData name="Laura Oathout" userId="6ff55ba14486fe89" providerId="LiveId" clId="{05561797-45B3-489B-80F1-4BEB6E0CD86F}" dt="2023-05-30T16:42:08.493" v="679"/>
          <ac:spMkLst>
            <pc:docMk/>
            <pc:sldMk cId="96233262" sldId="439"/>
            <ac:spMk id="10" creationId="{59F97730-D538-99E3-2A0D-A738A567F6B1}"/>
          </ac:spMkLst>
        </pc:spChg>
        <pc:spChg chg="del">
          <ac:chgData name="Laura Oathout" userId="6ff55ba14486fe89" providerId="LiveId" clId="{05561797-45B3-489B-80F1-4BEB6E0CD86F}" dt="2023-05-30T16:42:08.493" v="669"/>
          <ac:spMkLst>
            <pc:docMk/>
            <pc:sldMk cId="96233262" sldId="439"/>
            <ac:spMk id="13" creationId="{12F3C715-2C85-2F38-872A-D81F6FF86C94}"/>
          </ac:spMkLst>
        </pc:spChg>
        <pc:spChg chg="del">
          <ac:chgData name="Laura Oathout" userId="6ff55ba14486fe89" providerId="LiveId" clId="{05561797-45B3-489B-80F1-4BEB6E0CD86F}" dt="2023-05-30T16:42:08.493" v="671"/>
          <ac:spMkLst>
            <pc:docMk/>
            <pc:sldMk cId="96233262" sldId="439"/>
            <ac:spMk id="14" creationId="{D7498135-D0AC-3F0A-4A3E-C9CB65C1037F}"/>
          </ac:spMkLst>
        </pc:spChg>
        <pc:spChg chg="del">
          <ac:chgData name="Laura Oathout" userId="6ff55ba14486fe89" providerId="LiveId" clId="{05561797-45B3-489B-80F1-4BEB6E0CD86F}" dt="2023-05-30T16:42:08.493" v="683"/>
          <ac:spMkLst>
            <pc:docMk/>
            <pc:sldMk cId="96233262" sldId="439"/>
            <ac:spMk id="15" creationId="{DDD8F730-B6E6-1205-1F55-84711351BCB1}"/>
          </ac:spMkLst>
        </pc:spChg>
        <pc:spChg chg="del">
          <ac:chgData name="Laura Oathout" userId="6ff55ba14486fe89" providerId="LiveId" clId="{05561797-45B3-489B-80F1-4BEB6E0CD86F}" dt="2023-05-30T16:42:08.493" v="673"/>
          <ac:spMkLst>
            <pc:docMk/>
            <pc:sldMk cId="96233262" sldId="439"/>
            <ac:spMk id="16" creationId="{902C039D-8568-6C41-59AD-58BB2AD4D982}"/>
          </ac:spMkLst>
        </pc:spChg>
        <pc:picChg chg="del">
          <ac:chgData name="Laura Oathout" userId="6ff55ba14486fe89" providerId="LiveId" clId="{05561797-45B3-489B-80F1-4BEB6E0CD86F}" dt="2023-05-30T16:42:08.478" v="665"/>
          <ac:picMkLst>
            <pc:docMk/>
            <pc:sldMk cId="96233262" sldId="439"/>
            <ac:picMk id="5" creationId="{5F896C60-3AC1-F773-FA77-C146AD559B24}"/>
          </ac:picMkLst>
        </pc:picChg>
        <pc:picChg chg="del">
          <ac:chgData name="Laura Oathout" userId="6ff55ba14486fe89" providerId="LiveId" clId="{05561797-45B3-489B-80F1-4BEB6E0CD86F}" dt="2023-05-30T16:42:08.493" v="681"/>
          <ac:picMkLst>
            <pc:docMk/>
            <pc:sldMk cId="96233262" sldId="439"/>
            <ac:picMk id="11" creationId="{270D7056-1B76-87B5-7CA6-0BB4FB525FC7}"/>
          </ac:picMkLst>
        </pc:picChg>
        <pc:picChg chg="del">
          <ac:chgData name="Laura Oathout" userId="6ff55ba14486fe89" providerId="LiveId" clId="{05561797-45B3-489B-80F1-4BEB6E0CD86F}" dt="2023-05-30T16:42:08.493" v="675"/>
          <ac:picMkLst>
            <pc:docMk/>
            <pc:sldMk cId="96233262" sldId="439"/>
            <ac:picMk id="12" creationId="{7E4F1513-0B71-3868-9A77-9EB9596CCAE6}"/>
          </ac:picMkLst>
        </pc:picChg>
      </pc:sldChg>
      <pc:sldChg chg="delSp mod setBg">
        <pc:chgData name="Laura Oathout" userId="6ff55ba14486fe89" providerId="LiveId" clId="{05561797-45B3-489B-80F1-4BEB6E0CD86F}" dt="2023-05-30T16:42:07.895" v="255"/>
        <pc:sldMkLst>
          <pc:docMk/>
          <pc:sldMk cId="3133640067" sldId="440"/>
        </pc:sldMkLst>
        <pc:spChg chg="del">
          <ac:chgData name="Laura Oathout" userId="6ff55ba14486fe89" providerId="LiveId" clId="{05561797-45B3-489B-80F1-4BEB6E0CD86F}" dt="2023-05-30T16:42:07.879" v="249"/>
          <ac:spMkLst>
            <pc:docMk/>
            <pc:sldMk cId="3133640067" sldId="440"/>
            <ac:spMk id="2" creationId="{95D204BE-7BDC-E664-E69F-D12DA367E4CA}"/>
          </ac:spMkLst>
        </pc:spChg>
        <pc:spChg chg="del">
          <ac:chgData name="Laura Oathout" userId="6ff55ba14486fe89" providerId="LiveId" clId="{05561797-45B3-489B-80F1-4BEB6E0CD86F}" dt="2023-05-30T16:42:07.879" v="251"/>
          <ac:spMkLst>
            <pc:docMk/>
            <pc:sldMk cId="3133640067" sldId="440"/>
            <ac:spMk id="4" creationId="{73DD66DF-630B-4D5A-9F85-A96302383046}"/>
          </ac:spMkLst>
        </pc:spChg>
        <pc:spChg chg="del">
          <ac:chgData name="Laura Oathout" userId="6ff55ba14486fe89" providerId="LiveId" clId="{05561797-45B3-489B-80F1-4BEB6E0CD86F}" dt="2023-05-30T16:42:07.879" v="253"/>
          <ac:spMkLst>
            <pc:docMk/>
            <pc:sldMk cId="3133640067" sldId="440"/>
            <ac:spMk id="7" creationId="{61ABF3E2-DBD8-4F14-8BC6-016C5A6A0743}"/>
          </ac:spMkLst>
        </pc:spChg>
      </pc:sldChg>
      <pc:sldChg chg="delSp mod setBg">
        <pc:chgData name="Laura Oathout" userId="6ff55ba14486fe89" providerId="LiveId" clId="{05561797-45B3-489B-80F1-4BEB6E0CD86F}" dt="2023-05-30T16:42:07.989" v="325"/>
        <pc:sldMkLst>
          <pc:docMk/>
          <pc:sldMk cId="1830480783" sldId="441"/>
        </pc:sldMkLst>
        <pc:spChg chg="del">
          <ac:chgData name="Laura Oathout" userId="6ff55ba14486fe89" providerId="LiveId" clId="{05561797-45B3-489B-80F1-4BEB6E0CD86F}" dt="2023-05-30T16:42:07.915" v="263"/>
          <ac:spMkLst>
            <pc:docMk/>
            <pc:sldMk cId="1830480783" sldId="441"/>
            <ac:spMk id="24" creationId="{24415C63-0150-4FB9-E282-5E91BA99B010}"/>
          </ac:spMkLst>
        </pc:spChg>
        <pc:spChg chg="del">
          <ac:chgData name="Laura Oathout" userId="6ff55ba14486fe89" providerId="LiveId" clId="{05561797-45B3-489B-80F1-4BEB6E0CD86F}" dt="2023-05-30T16:42:07.915" v="265"/>
          <ac:spMkLst>
            <pc:docMk/>
            <pc:sldMk cId="1830480783" sldId="441"/>
            <ac:spMk id="25" creationId="{CEA91153-BB1B-C71C-EC66-85494456B24E}"/>
          </ac:spMkLst>
        </pc:spChg>
        <pc:spChg chg="del">
          <ac:chgData name="Laura Oathout" userId="6ff55ba14486fe89" providerId="LiveId" clId="{05561797-45B3-489B-80F1-4BEB6E0CD86F}" dt="2023-05-30T16:42:07.915" v="267"/>
          <ac:spMkLst>
            <pc:docMk/>
            <pc:sldMk cId="1830480783" sldId="441"/>
            <ac:spMk id="26" creationId="{BBFEAEE4-3275-5852-1862-798A0071C846}"/>
          </ac:spMkLst>
        </pc:spChg>
        <pc:spChg chg="del">
          <ac:chgData name="Laura Oathout" userId="6ff55ba14486fe89" providerId="LiveId" clId="{05561797-45B3-489B-80F1-4BEB6E0CD86F}" dt="2023-05-30T16:42:07.915" v="269"/>
          <ac:spMkLst>
            <pc:docMk/>
            <pc:sldMk cId="1830480783" sldId="441"/>
            <ac:spMk id="27" creationId="{643BF76A-0C67-22D4-53B8-519D7C20CDB1}"/>
          </ac:spMkLst>
        </pc:spChg>
        <pc:spChg chg="del">
          <ac:chgData name="Laura Oathout" userId="6ff55ba14486fe89" providerId="LiveId" clId="{05561797-45B3-489B-80F1-4BEB6E0CD86F}" dt="2023-05-30T16:42:07.928" v="277"/>
          <ac:spMkLst>
            <pc:docMk/>
            <pc:sldMk cId="1830480783" sldId="441"/>
            <ac:spMk id="43" creationId="{DA44B697-82F1-EA6A-B97B-064444652F04}"/>
          </ac:spMkLst>
        </pc:spChg>
        <pc:spChg chg="del">
          <ac:chgData name="Laura Oathout" userId="6ff55ba14486fe89" providerId="LiveId" clId="{05561797-45B3-489B-80F1-4BEB6E0CD86F}" dt="2023-05-30T16:42:07.928" v="279"/>
          <ac:spMkLst>
            <pc:docMk/>
            <pc:sldMk cId="1830480783" sldId="441"/>
            <ac:spMk id="44" creationId="{26C881FF-7B46-CED3-7890-A06F4964B796}"/>
          </ac:spMkLst>
        </pc:spChg>
        <pc:spChg chg="del">
          <ac:chgData name="Laura Oathout" userId="6ff55ba14486fe89" providerId="LiveId" clId="{05561797-45B3-489B-80F1-4BEB6E0CD86F}" dt="2023-05-30T16:42:07.928" v="281"/>
          <ac:spMkLst>
            <pc:docMk/>
            <pc:sldMk cId="1830480783" sldId="441"/>
            <ac:spMk id="45" creationId="{63E398FE-585F-462E-C760-B969ADB08380}"/>
          </ac:spMkLst>
        </pc:spChg>
        <pc:spChg chg="del">
          <ac:chgData name="Laura Oathout" userId="6ff55ba14486fe89" providerId="LiveId" clId="{05561797-45B3-489B-80F1-4BEB6E0CD86F}" dt="2023-05-30T16:42:07.928" v="283"/>
          <ac:spMkLst>
            <pc:docMk/>
            <pc:sldMk cId="1830480783" sldId="441"/>
            <ac:spMk id="46" creationId="{56CC53D0-2295-50BA-8C3C-D38B6D93C482}"/>
          </ac:spMkLst>
        </pc:spChg>
        <pc:spChg chg="del">
          <ac:chgData name="Laura Oathout" userId="6ff55ba14486fe89" providerId="LiveId" clId="{05561797-45B3-489B-80F1-4BEB6E0CD86F}" dt="2023-05-30T16:42:07.928" v="285"/>
          <ac:spMkLst>
            <pc:docMk/>
            <pc:sldMk cId="1830480783" sldId="441"/>
            <ac:spMk id="47" creationId="{85C15B79-1381-E306-00E0-776153D2123F}"/>
          </ac:spMkLst>
        </pc:spChg>
        <pc:spChg chg="del">
          <ac:chgData name="Laura Oathout" userId="6ff55ba14486fe89" providerId="LiveId" clId="{05561797-45B3-489B-80F1-4BEB6E0CD86F}" dt="2023-05-30T16:42:07.928" v="287"/>
          <ac:spMkLst>
            <pc:docMk/>
            <pc:sldMk cId="1830480783" sldId="441"/>
            <ac:spMk id="48" creationId="{C2BF94B2-177A-F35C-EC9D-BF7D87598D4B}"/>
          </ac:spMkLst>
        </pc:spChg>
        <pc:spChg chg="del">
          <ac:chgData name="Laura Oathout" userId="6ff55ba14486fe89" providerId="LiveId" clId="{05561797-45B3-489B-80F1-4BEB6E0CD86F}" dt="2023-05-30T16:42:07.942" v="305"/>
          <ac:spMkLst>
            <pc:docMk/>
            <pc:sldMk cId="1830480783" sldId="441"/>
            <ac:spMk id="49" creationId="{ECC59F12-2371-8CEF-4EAF-0AABC9BE0E2F}"/>
          </ac:spMkLst>
        </pc:spChg>
        <pc:spChg chg="del">
          <ac:chgData name="Laura Oathout" userId="6ff55ba14486fe89" providerId="LiveId" clId="{05561797-45B3-489B-80F1-4BEB6E0CD86F}" dt="2023-05-30T16:42:07.942" v="313"/>
          <ac:spMkLst>
            <pc:docMk/>
            <pc:sldMk cId="1830480783" sldId="441"/>
            <ac:spMk id="50" creationId="{46EDA325-FCA0-E7DD-AA72-166767C4A020}"/>
          </ac:spMkLst>
        </pc:spChg>
        <pc:spChg chg="del">
          <ac:chgData name="Laura Oathout" userId="6ff55ba14486fe89" providerId="LiveId" clId="{05561797-45B3-489B-80F1-4BEB6E0CD86F}" dt="2023-05-30T16:42:07.928" v="289"/>
          <ac:spMkLst>
            <pc:docMk/>
            <pc:sldMk cId="1830480783" sldId="441"/>
            <ac:spMk id="51" creationId="{8FAE16C4-6B78-3F87-2DF8-FEBA96DFBA9F}"/>
          </ac:spMkLst>
        </pc:spChg>
        <pc:spChg chg="del">
          <ac:chgData name="Laura Oathout" userId="6ff55ba14486fe89" providerId="LiveId" clId="{05561797-45B3-489B-80F1-4BEB6E0CD86F}" dt="2023-05-30T16:42:07.928" v="291"/>
          <ac:spMkLst>
            <pc:docMk/>
            <pc:sldMk cId="1830480783" sldId="441"/>
            <ac:spMk id="52" creationId="{4401F924-6125-E9B6-6A0E-C0B05687C428}"/>
          </ac:spMkLst>
        </pc:spChg>
        <pc:spChg chg="del">
          <ac:chgData name="Laura Oathout" userId="6ff55ba14486fe89" providerId="LiveId" clId="{05561797-45B3-489B-80F1-4BEB6E0CD86F}" dt="2023-05-30T16:42:07.942" v="293"/>
          <ac:spMkLst>
            <pc:docMk/>
            <pc:sldMk cId="1830480783" sldId="441"/>
            <ac:spMk id="53" creationId="{23D8AE45-EA49-6287-6056-0A78AE12B152}"/>
          </ac:spMkLst>
        </pc:spChg>
        <pc:spChg chg="del">
          <ac:chgData name="Laura Oathout" userId="6ff55ba14486fe89" providerId="LiveId" clId="{05561797-45B3-489B-80F1-4BEB6E0CD86F}" dt="2023-05-30T16:42:07.958" v="323"/>
          <ac:spMkLst>
            <pc:docMk/>
            <pc:sldMk cId="1830480783" sldId="441"/>
            <ac:spMk id="54" creationId="{362B96C0-0667-AAC7-39EB-224BF76FCE22}"/>
          </ac:spMkLst>
        </pc:spChg>
        <pc:spChg chg="del">
          <ac:chgData name="Laura Oathout" userId="6ff55ba14486fe89" providerId="LiveId" clId="{05561797-45B3-489B-80F1-4BEB6E0CD86F}" dt="2023-05-30T16:42:07.942" v="303"/>
          <ac:spMkLst>
            <pc:docMk/>
            <pc:sldMk cId="1830480783" sldId="441"/>
            <ac:spMk id="63" creationId="{7A506E69-20D7-B2BA-F6B1-74C018A68D7A}"/>
          </ac:spMkLst>
        </pc:spChg>
        <pc:spChg chg="del">
          <ac:chgData name="Laura Oathout" userId="6ff55ba14486fe89" providerId="LiveId" clId="{05561797-45B3-489B-80F1-4BEB6E0CD86F}" dt="2023-05-30T16:42:07.942" v="307"/>
          <ac:spMkLst>
            <pc:docMk/>
            <pc:sldMk cId="1830480783" sldId="441"/>
            <ac:spMk id="64" creationId="{CFEBDC14-9D90-78F1-F3E9-DFF208223C3C}"/>
          </ac:spMkLst>
        </pc:spChg>
        <pc:spChg chg="del">
          <ac:chgData name="Laura Oathout" userId="6ff55ba14486fe89" providerId="LiveId" clId="{05561797-45B3-489B-80F1-4BEB6E0CD86F}" dt="2023-05-30T16:42:07.942" v="311"/>
          <ac:spMkLst>
            <pc:docMk/>
            <pc:sldMk cId="1830480783" sldId="441"/>
            <ac:spMk id="65" creationId="{798B1D4D-4843-EA36-4096-E6CAE7D1E17B}"/>
          </ac:spMkLst>
        </pc:spChg>
        <pc:spChg chg="del">
          <ac:chgData name="Laura Oathout" userId="6ff55ba14486fe89" providerId="LiveId" clId="{05561797-45B3-489B-80F1-4BEB6E0CD86F}" dt="2023-05-30T16:42:07.942" v="315"/>
          <ac:spMkLst>
            <pc:docMk/>
            <pc:sldMk cId="1830480783" sldId="441"/>
            <ac:spMk id="66" creationId="{8741EF51-8F29-B6E7-433B-0951CACAB73A}"/>
          </ac:spMkLst>
        </pc:spChg>
        <pc:spChg chg="del">
          <ac:chgData name="Laura Oathout" userId="6ff55ba14486fe89" providerId="LiveId" clId="{05561797-45B3-489B-80F1-4BEB6E0CD86F}" dt="2023-05-30T16:42:07.942" v="317"/>
          <ac:spMkLst>
            <pc:docMk/>
            <pc:sldMk cId="1830480783" sldId="441"/>
            <ac:spMk id="67" creationId="{1FD9A2A0-85BF-4EF6-C4E9-4C4F300EF4AA}"/>
          </ac:spMkLst>
        </pc:spChg>
        <pc:spChg chg="del">
          <ac:chgData name="Laura Oathout" userId="6ff55ba14486fe89" providerId="LiveId" clId="{05561797-45B3-489B-80F1-4BEB6E0CD86F}" dt="2023-05-30T16:42:07.958" v="321"/>
          <ac:spMkLst>
            <pc:docMk/>
            <pc:sldMk cId="1830480783" sldId="441"/>
            <ac:spMk id="68" creationId="{D81FD164-E8A7-5166-57F4-87A7EBDEAF95}"/>
          </ac:spMkLst>
        </pc:spChg>
        <pc:grpChg chg="del">
          <ac:chgData name="Laura Oathout" userId="6ff55ba14486fe89" providerId="LiveId" clId="{05561797-45B3-489B-80F1-4BEB6E0CD86F}" dt="2023-05-30T16:42:07.913" v="257"/>
          <ac:grpSpMkLst>
            <pc:docMk/>
            <pc:sldMk cId="1830480783" sldId="441"/>
            <ac:grpSpMk id="11" creationId="{376A718B-571C-165A-DF37-6C6E8E3DD817}"/>
          </ac:grpSpMkLst>
        </pc:grpChg>
        <pc:grpChg chg="del">
          <ac:chgData name="Laura Oathout" userId="6ff55ba14486fe89" providerId="LiveId" clId="{05561797-45B3-489B-80F1-4BEB6E0CD86F}" dt="2023-05-30T16:42:07.915" v="259"/>
          <ac:grpSpMkLst>
            <pc:docMk/>
            <pc:sldMk cId="1830480783" sldId="441"/>
            <ac:grpSpMk id="17" creationId="{D853F2D3-D172-6E94-C872-2ED51DC18625}"/>
          </ac:grpSpMkLst>
        </pc:grpChg>
        <pc:grpChg chg="del">
          <ac:chgData name="Laura Oathout" userId="6ff55ba14486fe89" providerId="LiveId" clId="{05561797-45B3-489B-80F1-4BEB6E0CD86F}" dt="2023-05-30T16:42:07.915" v="261"/>
          <ac:grpSpMkLst>
            <pc:docMk/>
            <pc:sldMk cId="1830480783" sldId="441"/>
            <ac:grpSpMk id="18" creationId="{54B43DE5-C159-1F2A-DA68-0FA6B393D330}"/>
          </ac:grpSpMkLst>
        </pc:grpChg>
        <pc:grpChg chg="del">
          <ac:chgData name="Laura Oathout" userId="6ff55ba14486fe89" providerId="LiveId" clId="{05561797-45B3-489B-80F1-4BEB6E0CD86F}" dt="2023-05-30T16:42:07.915" v="271"/>
          <ac:grpSpMkLst>
            <pc:docMk/>
            <pc:sldMk cId="1830480783" sldId="441"/>
            <ac:grpSpMk id="28" creationId="{F0C0D73A-9393-1536-0204-A3581945F227}"/>
          </ac:grpSpMkLst>
        </pc:grpChg>
        <pc:grpChg chg="del">
          <ac:chgData name="Laura Oathout" userId="6ff55ba14486fe89" providerId="LiveId" clId="{05561797-45B3-489B-80F1-4BEB6E0CD86F}" dt="2023-05-30T16:42:07.915" v="273"/>
          <ac:grpSpMkLst>
            <pc:docMk/>
            <pc:sldMk cId="1830480783" sldId="441"/>
            <ac:grpSpMk id="33" creationId="{C57A1868-4B0D-1FFD-2364-167F3688DA2F}"/>
          </ac:grpSpMkLst>
        </pc:grpChg>
        <pc:grpChg chg="del">
          <ac:chgData name="Laura Oathout" userId="6ff55ba14486fe89" providerId="LiveId" clId="{05561797-45B3-489B-80F1-4BEB6E0CD86F}" dt="2023-05-30T16:42:07.928" v="275"/>
          <ac:grpSpMkLst>
            <pc:docMk/>
            <pc:sldMk cId="1830480783" sldId="441"/>
            <ac:grpSpMk id="38" creationId="{46075AEF-C2B6-7536-5502-33AB2674F7D0}"/>
          </ac:grpSpMkLst>
        </pc:grpChg>
        <pc:picChg chg="del">
          <ac:chgData name="Laura Oathout" userId="6ff55ba14486fe89" providerId="LiveId" clId="{05561797-45B3-489B-80F1-4BEB6E0CD86F}" dt="2023-05-30T16:42:07.942" v="295"/>
          <ac:picMkLst>
            <pc:docMk/>
            <pc:sldMk cId="1830480783" sldId="441"/>
            <ac:picMk id="55" creationId="{41B659CB-41C3-9812-A9B3-AE77603C86B0}"/>
          </ac:picMkLst>
        </pc:picChg>
        <pc:picChg chg="del">
          <ac:chgData name="Laura Oathout" userId="6ff55ba14486fe89" providerId="LiveId" clId="{05561797-45B3-489B-80F1-4BEB6E0CD86F}" dt="2023-05-30T16:42:07.942" v="297"/>
          <ac:picMkLst>
            <pc:docMk/>
            <pc:sldMk cId="1830480783" sldId="441"/>
            <ac:picMk id="56" creationId="{A5CFA5AD-1234-CA13-A1B7-9D36E33E1B17}"/>
          </ac:picMkLst>
        </pc:picChg>
        <pc:picChg chg="del">
          <ac:chgData name="Laura Oathout" userId="6ff55ba14486fe89" providerId="LiveId" clId="{05561797-45B3-489B-80F1-4BEB6E0CD86F}" dt="2023-05-30T16:42:07.958" v="319"/>
          <ac:picMkLst>
            <pc:docMk/>
            <pc:sldMk cId="1830480783" sldId="441"/>
            <ac:picMk id="58" creationId="{ED2195DD-A92D-3B3D-AB37-902B4A6BAB3E}"/>
          </ac:picMkLst>
        </pc:picChg>
        <pc:picChg chg="del">
          <ac:chgData name="Laura Oathout" userId="6ff55ba14486fe89" providerId="LiveId" clId="{05561797-45B3-489B-80F1-4BEB6E0CD86F}" dt="2023-05-30T16:42:07.942" v="309"/>
          <ac:picMkLst>
            <pc:docMk/>
            <pc:sldMk cId="1830480783" sldId="441"/>
            <ac:picMk id="60" creationId="{402F6E19-82F5-7DF1-FC27-92437D48EF87}"/>
          </ac:picMkLst>
        </pc:picChg>
        <pc:picChg chg="del">
          <ac:chgData name="Laura Oathout" userId="6ff55ba14486fe89" providerId="LiveId" clId="{05561797-45B3-489B-80F1-4BEB6E0CD86F}" dt="2023-05-30T16:42:07.942" v="299"/>
          <ac:picMkLst>
            <pc:docMk/>
            <pc:sldMk cId="1830480783" sldId="441"/>
            <ac:picMk id="61" creationId="{9E244F0B-3A31-C65B-856B-23D3F7184622}"/>
          </ac:picMkLst>
        </pc:picChg>
        <pc:picChg chg="del">
          <ac:chgData name="Laura Oathout" userId="6ff55ba14486fe89" providerId="LiveId" clId="{05561797-45B3-489B-80F1-4BEB6E0CD86F}" dt="2023-05-30T16:42:07.942" v="301"/>
          <ac:picMkLst>
            <pc:docMk/>
            <pc:sldMk cId="1830480783" sldId="441"/>
            <ac:picMk id="62" creationId="{1512D680-AB56-B401-8A8C-E702B53A1C8F}"/>
          </ac:picMkLst>
        </pc:picChg>
      </pc:sldChg>
      <pc:sldChg chg="delSp mod setBg">
        <pc:chgData name="Laura Oathout" userId="6ff55ba14486fe89" providerId="LiveId" clId="{05561797-45B3-489B-80F1-4BEB6E0CD86F}" dt="2023-05-30T16:42:08.070" v="395"/>
        <pc:sldMkLst>
          <pc:docMk/>
          <pc:sldMk cId="4054246528" sldId="442"/>
        </pc:sldMkLst>
        <pc:spChg chg="del">
          <ac:chgData name="Laura Oathout" userId="6ff55ba14486fe89" providerId="LiveId" clId="{05561797-45B3-489B-80F1-4BEB6E0CD86F}" dt="2023-05-30T16:42:08.018" v="363"/>
          <ac:spMkLst>
            <pc:docMk/>
            <pc:sldMk cId="4054246528" sldId="442"/>
            <ac:spMk id="4" creationId="{13349587-1FED-F51B-967A-163A5844258C}"/>
          </ac:spMkLst>
        </pc:spChg>
        <pc:spChg chg="del">
          <ac:chgData name="Laura Oathout" userId="6ff55ba14486fe89" providerId="LiveId" clId="{05561797-45B3-489B-80F1-4BEB6E0CD86F}" dt="2023-05-30T16:42:07.989" v="333"/>
          <ac:spMkLst>
            <pc:docMk/>
            <pc:sldMk cId="4054246528" sldId="442"/>
            <ac:spMk id="24" creationId="{24415C63-0150-4FB9-E282-5E91BA99B010}"/>
          </ac:spMkLst>
        </pc:spChg>
        <pc:spChg chg="del">
          <ac:chgData name="Laura Oathout" userId="6ff55ba14486fe89" providerId="LiveId" clId="{05561797-45B3-489B-80F1-4BEB6E0CD86F}" dt="2023-05-30T16:42:07.989" v="335"/>
          <ac:spMkLst>
            <pc:docMk/>
            <pc:sldMk cId="4054246528" sldId="442"/>
            <ac:spMk id="25" creationId="{CEA91153-BB1B-C71C-EC66-85494456B24E}"/>
          </ac:spMkLst>
        </pc:spChg>
        <pc:spChg chg="del">
          <ac:chgData name="Laura Oathout" userId="6ff55ba14486fe89" providerId="LiveId" clId="{05561797-45B3-489B-80F1-4BEB6E0CD86F}" dt="2023-05-30T16:42:07.989" v="337"/>
          <ac:spMkLst>
            <pc:docMk/>
            <pc:sldMk cId="4054246528" sldId="442"/>
            <ac:spMk id="26" creationId="{BBFEAEE4-3275-5852-1862-798A0071C846}"/>
          </ac:spMkLst>
        </pc:spChg>
        <pc:spChg chg="del">
          <ac:chgData name="Laura Oathout" userId="6ff55ba14486fe89" providerId="LiveId" clId="{05561797-45B3-489B-80F1-4BEB6E0CD86F}" dt="2023-05-30T16:42:07.989" v="339"/>
          <ac:spMkLst>
            <pc:docMk/>
            <pc:sldMk cId="4054246528" sldId="442"/>
            <ac:spMk id="27" creationId="{643BF76A-0C67-22D4-53B8-519D7C20CDB1}"/>
          </ac:spMkLst>
        </pc:spChg>
        <pc:spChg chg="del">
          <ac:chgData name="Laura Oathout" userId="6ff55ba14486fe89" providerId="LiveId" clId="{05561797-45B3-489B-80F1-4BEB6E0CD86F}" dt="2023-05-30T16:42:08.005" v="347"/>
          <ac:spMkLst>
            <pc:docMk/>
            <pc:sldMk cId="4054246528" sldId="442"/>
            <ac:spMk id="43" creationId="{DA44B697-82F1-EA6A-B97B-064444652F04}"/>
          </ac:spMkLst>
        </pc:spChg>
        <pc:spChg chg="del">
          <ac:chgData name="Laura Oathout" userId="6ff55ba14486fe89" providerId="LiveId" clId="{05561797-45B3-489B-80F1-4BEB6E0CD86F}" dt="2023-05-30T16:42:08.005" v="349"/>
          <ac:spMkLst>
            <pc:docMk/>
            <pc:sldMk cId="4054246528" sldId="442"/>
            <ac:spMk id="44" creationId="{26C881FF-7B46-CED3-7890-A06F4964B796}"/>
          </ac:spMkLst>
        </pc:spChg>
        <pc:spChg chg="del">
          <ac:chgData name="Laura Oathout" userId="6ff55ba14486fe89" providerId="LiveId" clId="{05561797-45B3-489B-80F1-4BEB6E0CD86F}" dt="2023-05-30T16:42:08.005" v="351"/>
          <ac:spMkLst>
            <pc:docMk/>
            <pc:sldMk cId="4054246528" sldId="442"/>
            <ac:spMk id="45" creationId="{63E398FE-585F-462E-C760-B969ADB08380}"/>
          </ac:spMkLst>
        </pc:spChg>
        <pc:spChg chg="del">
          <ac:chgData name="Laura Oathout" userId="6ff55ba14486fe89" providerId="LiveId" clId="{05561797-45B3-489B-80F1-4BEB6E0CD86F}" dt="2023-05-30T16:42:08.005" v="353"/>
          <ac:spMkLst>
            <pc:docMk/>
            <pc:sldMk cId="4054246528" sldId="442"/>
            <ac:spMk id="46" creationId="{56CC53D0-2295-50BA-8C3C-D38B6D93C482}"/>
          </ac:spMkLst>
        </pc:spChg>
        <pc:spChg chg="del">
          <ac:chgData name="Laura Oathout" userId="6ff55ba14486fe89" providerId="LiveId" clId="{05561797-45B3-489B-80F1-4BEB6E0CD86F}" dt="2023-05-30T16:42:08.013" v="355"/>
          <ac:spMkLst>
            <pc:docMk/>
            <pc:sldMk cId="4054246528" sldId="442"/>
            <ac:spMk id="47" creationId="{85C15B79-1381-E306-00E0-776153D2123F}"/>
          </ac:spMkLst>
        </pc:spChg>
        <pc:spChg chg="del">
          <ac:chgData name="Laura Oathout" userId="6ff55ba14486fe89" providerId="LiveId" clId="{05561797-45B3-489B-80F1-4BEB6E0CD86F}" dt="2023-05-30T16:42:08.014" v="357"/>
          <ac:spMkLst>
            <pc:docMk/>
            <pc:sldMk cId="4054246528" sldId="442"/>
            <ac:spMk id="48" creationId="{C2BF94B2-177A-F35C-EC9D-BF7D87598D4B}"/>
          </ac:spMkLst>
        </pc:spChg>
        <pc:spChg chg="del">
          <ac:chgData name="Laura Oathout" userId="6ff55ba14486fe89" providerId="LiveId" clId="{05561797-45B3-489B-80F1-4BEB6E0CD86F}" dt="2023-05-30T16:42:08.018" v="365"/>
          <ac:spMkLst>
            <pc:docMk/>
            <pc:sldMk cId="4054246528" sldId="442"/>
            <ac:spMk id="50" creationId="{46EDA325-FCA0-E7DD-AA72-166767C4A020}"/>
          </ac:spMkLst>
        </pc:spChg>
        <pc:spChg chg="del">
          <ac:chgData name="Laura Oathout" userId="6ff55ba14486fe89" providerId="LiveId" clId="{05561797-45B3-489B-80F1-4BEB6E0CD86F}" dt="2023-05-30T16:42:08.023" v="373"/>
          <ac:spMkLst>
            <pc:docMk/>
            <pc:sldMk cId="4054246528" sldId="442"/>
            <ac:spMk id="51" creationId="{8FAE16C4-6B78-3F87-2DF8-FEBA96DFBA9F}"/>
          </ac:spMkLst>
        </pc:spChg>
        <pc:spChg chg="del">
          <ac:chgData name="Laura Oathout" userId="6ff55ba14486fe89" providerId="LiveId" clId="{05561797-45B3-489B-80F1-4BEB6E0CD86F}" dt="2023-05-30T16:42:08.021" v="369"/>
          <ac:spMkLst>
            <pc:docMk/>
            <pc:sldMk cId="4054246528" sldId="442"/>
            <ac:spMk id="52" creationId="{4401F924-6125-E9B6-6A0E-C0B05687C428}"/>
          </ac:spMkLst>
        </pc:spChg>
        <pc:spChg chg="del">
          <ac:chgData name="Laura Oathout" userId="6ff55ba14486fe89" providerId="LiveId" clId="{05561797-45B3-489B-80F1-4BEB6E0CD86F}" dt="2023-05-30T16:42:08.026" v="377"/>
          <ac:spMkLst>
            <pc:docMk/>
            <pc:sldMk cId="4054246528" sldId="442"/>
            <ac:spMk id="53" creationId="{23D8AE45-EA49-6287-6056-0A78AE12B152}"/>
          </ac:spMkLst>
        </pc:spChg>
        <pc:spChg chg="del">
          <ac:chgData name="Laura Oathout" userId="6ff55ba14486fe89" providerId="LiveId" clId="{05561797-45B3-489B-80F1-4BEB6E0CD86F}" dt="2023-05-30T16:42:08.029" v="381"/>
          <ac:spMkLst>
            <pc:docMk/>
            <pc:sldMk cId="4054246528" sldId="442"/>
            <ac:spMk id="54" creationId="{362B96C0-0667-AAC7-39EB-224BF76FCE22}"/>
          </ac:spMkLst>
        </pc:spChg>
        <pc:spChg chg="del">
          <ac:chgData name="Laura Oathout" userId="6ff55ba14486fe89" providerId="LiveId" clId="{05561797-45B3-489B-80F1-4BEB6E0CD86F}" dt="2023-05-30T16:42:08.015" v="359"/>
          <ac:spMkLst>
            <pc:docMk/>
            <pc:sldMk cId="4054246528" sldId="442"/>
            <ac:spMk id="55" creationId="{91D79952-EDD3-054C-7D55-78A339824A78}"/>
          </ac:spMkLst>
        </pc:spChg>
        <pc:spChg chg="del">
          <ac:chgData name="Laura Oathout" userId="6ff55ba14486fe89" providerId="LiveId" clId="{05561797-45B3-489B-80F1-4BEB6E0CD86F}" dt="2023-05-30T16:42:08.020" v="367"/>
          <ac:spMkLst>
            <pc:docMk/>
            <pc:sldMk cId="4054246528" sldId="442"/>
            <ac:spMk id="56" creationId="{48629550-E93A-B98A-6300-82B4E87726BB}"/>
          </ac:spMkLst>
        </pc:spChg>
        <pc:spChg chg="del">
          <ac:chgData name="Laura Oathout" userId="6ff55ba14486fe89" providerId="LiveId" clId="{05561797-45B3-489B-80F1-4BEB6E0CD86F}" dt="2023-05-30T16:42:08.023" v="371"/>
          <ac:spMkLst>
            <pc:docMk/>
            <pc:sldMk cId="4054246528" sldId="442"/>
            <ac:spMk id="57" creationId="{170B0328-038C-DBB1-2216-7F49728BF10F}"/>
          </ac:spMkLst>
        </pc:spChg>
        <pc:spChg chg="del">
          <ac:chgData name="Laura Oathout" userId="6ff55ba14486fe89" providerId="LiveId" clId="{05561797-45B3-489B-80F1-4BEB6E0CD86F}" dt="2023-05-30T16:42:08.026" v="375"/>
          <ac:spMkLst>
            <pc:docMk/>
            <pc:sldMk cId="4054246528" sldId="442"/>
            <ac:spMk id="58" creationId="{306031C8-8E44-F16E-D5C3-7868E4FC64A0}"/>
          </ac:spMkLst>
        </pc:spChg>
        <pc:spChg chg="del">
          <ac:chgData name="Laura Oathout" userId="6ff55ba14486fe89" providerId="LiveId" clId="{05561797-45B3-489B-80F1-4BEB6E0CD86F}" dt="2023-05-30T16:42:08.028" v="379"/>
          <ac:spMkLst>
            <pc:docMk/>
            <pc:sldMk cId="4054246528" sldId="442"/>
            <ac:spMk id="59" creationId="{830B1A56-9DCE-9355-FECA-6EEDDCDB9D2E}"/>
          </ac:spMkLst>
        </pc:spChg>
        <pc:spChg chg="del">
          <ac:chgData name="Laura Oathout" userId="6ff55ba14486fe89" providerId="LiveId" clId="{05561797-45B3-489B-80F1-4BEB6E0CD86F}" dt="2023-05-30T16:42:08.035" v="393"/>
          <ac:spMkLst>
            <pc:docMk/>
            <pc:sldMk cId="4054246528" sldId="442"/>
            <ac:spMk id="71" creationId="{CB593BF2-87F1-52FF-11B2-950D27E7CA17}"/>
          </ac:spMkLst>
        </pc:spChg>
        <pc:grpChg chg="del">
          <ac:chgData name="Laura Oathout" userId="6ff55ba14486fe89" providerId="LiveId" clId="{05561797-45B3-489B-80F1-4BEB6E0CD86F}" dt="2023-05-30T16:42:07.989" v="327"/>
          <ac:grpSpMkLst>
            <pc:docMk/>
            <pc:sldMk cId="4054246528" sldId="442"/>
            <ac:grpSpMk id="11" creationId="{376A718B-571C-165A-DF37-6C6E8E3DD817}"/>
          </ac:grpSpMkLst>
        </pc:grpChg>
        <pc:grpChg chg="del">
          <ac:chgData name="Laura Oathout" userId="6ff55ba14486fe89" providerId="LiveId" clId="{05561797-45B3-489B-80F1-4BEB6E0CD86F}" dt="2023-05-30T16:42:07.989" v="329"/>
          <ac:grpSpMkLst>
            <pc:docMk/>
            <pc:sldMk cId="4054246528" sldId="442"/>
            <ac:grpSpMk id="17" creationId="{D853F2D3-D172-6E94-C872-2ED51DC18625}"/>
          </ac:grpSpMkLst>
        </pc:grpChg>
        <pc:grpChg chg="del">
          <ac:chgData name="Laura Oathout" userId="6ff55ba14486fe89" providerId="LiveId" clId="{05561797-45B3-489B-80F1-4BEB6E0CD86F}" dt="2023-05-30T16:42:07.989" v="331"/>
          <ac:grpSpMkLst>
            <pc:docMk/>
            <pc:sldMk cId="4054246528" sldId="442"/>
            <ac:grpSpMk id="18" creationId="{54B43DE5-C159-1F2A-DA68-0FA6B393D330}"/>
          </ac:grpSpMkLst>
        </pc:grpChg>
        <pc:grpChg chg="del">
          <ac:chgData name="Laura Oathout" userId="6ff55ba14486fe89" providerId="LiveId" clId="{05561797-45B3-489B-80F1-4BEB6E0CD86F}" dt="2023-05-30T16:42:07.989" v="341"/>
          <ac:grpSpMkLst>
            <pc:docMk/>
            <pc:sldMk cId="4054246528" sldId="442"/>
            <ac:grpSpMk id="28" creationId="{F0C0D73A-9393-1536-0204-A3581945F227}"/>
          </ac:grpSpMkLst>
        </pc:grpChg>
        <pc:grpChg chg="del">
          <ac:chgData name="Laura Oathout" userId="6ff55ba14486fe89" providerId="LiveId" clId="{05561797-45B3-489B-80F1-4BEB6E0CD86F}" dt="2023-05-30T16:42:07.989" v="343"/>
          <ac:grpSpMkLst>
            <pc:docMk/>
            <pc:sldMk cId="4054246528" sldId="442"/>
            <ac:grpSpMk id="33" creationId="{C57A1868-4B0D-1FFD-2364-167F3688DA2F}"/>
          </ac:grpSpMkLst>
        </pc:grpChg>
        <pc:grpChg chg="del">
          <ac:chgData name="Laura Oathout" userId="6ff55ba14486fe89" providerId="LiveId" clId="{05561797-45B3-489B-80F1-4BEB6E0CD86F}" dt="2023-05-30T16:42:08.005" v="345"/>
          <ac:grpSpMkLst>
            <pc:docMk/>
            <pc:sldMk cId="4054246528" sldId="442"/>
            <ac:grpSpMk id="38" creationId="{46075AEF-C2B6-7536-5502-33AB2674F7D0}"/>
          </ac:grpSpMkLst>
        </pc:grpChg>
        <pc:picChg chg="del">
          <ac:chgData name="Laura Oathout" userId="6ff55ba14486fe89" providerId="LiveId" clId="{05561797-45B3-489B-80F1-4BEB6E0CD86F}" dt="2023-05-30T16:42:08.017" v="361"/>
          <ac:picMkLst>
            <pc:docMk/>
            <pc:sldMk cId="4054246528" sldId="442"/>
            <ac:picMk id="3" creationId="{B2DE58E9-9560-C120-0F73-22E4DD9BCA3E}"/>
          </ac:picMkLst>
        </pc:picChg>
        <pc:picChg chg="del">
          <ac:chgData name="Laura Oathout" userId="6ff55ba14486fe89" providerId="LiveId" clId="{05561797-45B3-489B-80F1-4BEB6E0CD86F}" dt="2023-05-30T16:42:08.031" v="383"/>
          <ac:picMkLst>
            <pc:docMk/>
            <pc:sldMk cId="4054246528" sldId="442"/>
            <ac:picMk id="23" creationId="{B6DE99A0-67F3-F418-8915-4075F3684E48}"/>
          </ac:picMkLst>
        </pc:picChg>
        <pc:picChg chg="del">
          <ac:chgData name="Laura Oathout" userId="6ff55ba14486fe89" providerId="LiveId" clId="{05561797-45B3-489B-80F1-4BEB6E0CD86F}" dt="2023-05-30T16:42:08.031" v="385"/>
          <ac:picMkLst>
            <pc:docMk/>
            <pc:sldMk cId="4054246528" sldId="442"/>
            <ac:picMk id="61" creationId="{A9E2DA46-DFA5-A9CE-F285-1BFBF714BAAE}"/>
          </ac:picMkLst>
        </pc:picChg>
        <pc:picChg chg="del">
          <ac:chgData name="Laura Oathout" userId="6ff55ba14486fe89" providerId="LiveId" clId="{05561797-45B3-489B-80F1-4BEB6E0CD86F}" dt="2023-05-30T16:42:08.032" v="387"/>
          <ac:picMkLst>
            <pc:docMk/>
            <pc:sldMk cId="4054246528" sldId="442"/>
            <ac:picMk id="62" creationId="{3F361B11-62BA-F35C-C57F-03A6A20ABE29}"/>
          </ac:picMkLst>
        </pc:picChg>
        <pc:picChg chg="del">
          <ac:chgData name="Laura Oathout" userId="6ff55ba14486fe89" providerId="LiveId" clId="{05561797-45B3-489B-80F1-4BEB6E0CD86F}" dt="2023-05-30T16:42:08.033" v="389"/>
          <ac:picMkLst>
            <pc:docMk/>
            <pc:sldMk cId="4054246528" sldId="442"/>
            <ac:picMk id="64" creationId="{C97EAC32-8D9A-B9A2-6A8B-EAA12E718F8F}"/>
          </ac:picMkLst>
        </pc:picChg>
        <pc:picChg chg="del">
          <ac:chgData name="Laura Oathout" userId="6ff55ba14486fe89" providerId="LiveId" clId="{05561797-45B3-489B-80F1-4BEB6E0CD86F}" dt="2023-05-30T16:42:08.034" v="391"/>
          <ac:picMkLst>
            <pc:docMk/>
            <pc:sldMk cId="4054246528" sldId="442"/>
            <ac:picMk id="70" creationId="{777A52DB-0C53-53B3-3720-7788D73BEDEB}"/>
          </ac:picMkLst>
        </pc:picChg>
      </pc:sldChg>
      <pc:sldChg chg="delSp mod setBg">
        <pc:chgData name="Laura Oathout" userId="6ff55ba14486fe89" providerId="LiveId" clId="{05561797-45B3-489B-80F1-4BEB6E0CD86F}" dt="2023-05-30T16:42:08.132" v="447"/>
        <pc:sldMkLst>
          <pc:docMk/>
          <pc:sldMk cId="3081839996" sldId="443"/>
        </pc:sldMkLst>
        <pc:spChg chg="del">
          <ac:chgData name="Laura Oathout" userId="6ff55ba14486fe89" providerId="LiveId" clId="{05561797-45B3-489B-80F1-4BEB6E0CD86F}" dt="2023-05-30T16:42:08.075" v="399"/>
          <ac:spMkLst>
            <pc:docMk/>
            <pc:sldMk cId="3081839996" sldId="443"/>
            <ac:spMk id="43" creationId="{DA44B697-82F1-EA6A-B97B-064444652F04}"/>
          </ac:spMkLst>
        </pc:spChg>
        <pc:spChg chg="del">
          <ac:chgData name="Laura Oathout" userId="6ff55ba14486fe89" providerId="LiveId" clId="{05561797-45B3-489B-80F1-4BEB6E0CD86F}" dt="2023-05-30T16:42:08.075" v="401"/>
          <ac:spMkLst>
            <pc:docMk/>
            <pc:sldMk cId="3081839996" sldId="443"/>
            <ac:spMk id="44" creationId="{26C881FF-7B46-CED3-7890-A06F4964B796}"/>
          </ac:spMkLst>
        </pc:spChg>
        <pc:spChg chg="del">
          <ac:chgData name="Laura Oathout" userId="6ff55ba14486fe89" providerId="LiveId" clId="{05561797-45B3-489B-80F1-4BEB6E0CD86F}" dt="2023-05-30T16:42:08.075" v="403"/>
          <ac:spMkLst>
            <pc:docMk/>
            <pc:sldMk cId="3081839996" sldId="443"/>
            <ac:spMk id="45" creationId="{63E398FE-585F-462E-C760-B969ADB08380}"/>
          </ac:spMkLst>
        </pc:spChg>
        <pc:spChg chg="del">
          <ac:chgData name="Laura Oathout" userId="6ff55ba14486fe89" providerId="LiveId" clId="{05561797-45B3-489B-80F1-4BEB6E0CD86F}" dt="2023-05-30T16:42:08.080" v="405"/>
          <ac:spMkLst>
            <pc:docMk/>
            <pc:sldMk cId="3081839996" sldId="443"/>
            <ac:spMk id="46" creationId="{56CC53D0-2295-50BA-8C3C-D38B6D93C482}"/>
          </ac:spMkLst>
        </pc:spChg>
        <pc:spChg chg="del">
          <ac:chgData name="Laura Oathout" userId="6ff55ba14486fe89" providerId="LiveId" clId="{05561797-45B3-489B-80F1-4BEB6E0CD86F}" dt="2023-05-30T16:42:08.080" v="407"/>
          <ac:spMkLst>
            <pc:docMk/>
            <pc:sldMk cId="3081839996" sldId="443"/>
            <ac:spMk id="47" creationId="{85C15B79-1381-E306-00E0-776153D2123F}"/>
          </ac:spMkLst>
        </pc:spChg>
        <pc:spChg chg="del">
          <ac:chgData name="Laura Oathout" userId="6ff55ba14486fe89" providerId="LiveId" clId="{05561797-45B3-489B-80F1-4BEB6E0CD86F}" dt="2023-05-30T16:42:08.082" v="409"/>
          <ac:spMkLst>
            <pc:docMk/>
            <pc:sldMk cId="3081839996" sldId="443"/>
            <ac:spMk id="48" creationId="{C2BF94B2-177A-F35C-EC9D-BF7D87598D4B}"/>
          </ac:spMkLst>
        </pc:spChg>
        <pc:spChg chg="del">
          <ac:chgData name="Laura Oathout" userId="6ff55ba14486fe89" providerId="LiveId" clId="{05561797-45B3-489B-80F1-4BEB6E0CD86F}" dt="2023-05-30T16:42:08.084" v="427"/>
          <ac:spMkLst>
            <pc:docMk/>
            <pc:sldMk cId="3081839996" sldId="443"/>
            <ac:spMk id="49" creationId="{ECC59F12-2371-8CEF-4EAF-0AABC9BE0E2F}"/>
          </ac:spMkLst>
        </pc:spChg>
        <pc:spChg chg="del">
          <ac:chgData name="Laura Oathout" userId="6ff55ba14486fe89" providerId="LiveId" clId="{05561797-45B3-489B-80F1-4BEB6E0CD86F}" dt="2023-05-30T16:42:08.100" v="433"/>
          <ac:spMkLst>
            <pc:docMk/>
            <pc:sldMk cId="3081839996" sldId="443"/>
            <ac:spMk id="50" creationId="{46EDA325-FCA0-E7DD-AA72-166767C4A020}"/>
          </ac:spMkLst>
        </pc:spChg>
        <pc:spChg chg="del">
          <ac:chgData name="Laura Oathout" userId="6ff55ba14486fe89" providerId="LiveId" clId="{05561797-45B3-489B-80F1-4BEB6E0CD86F}" dt="2023-05-30T16:42:08.082" v="411"/>
          <ac:spMkLst>
            <pc:docMk/>
            <pc:sldMk cId="3081839996" sldId="443"/>
            <ac:spMk id="51" creationId="{8FAE16C4-6B78-3F87-2DF8-FEBA96DFBA9F}"/>
          </ac:spMkLst>
        </pc:spChg>
        <pc:spChg chg="del">
          <ac:chgData name="Laura Oathout" userId="6ff55ba14486fe89" providerId="LiveId" clId="{05561797-45B3-489B-80F1-4BEB6E0CD86F}" dt="2023-05-30T16:42:08.084" v="413"/>
          <ac:spMkLst>
            <pc:docMk/>
            <pc:sldMk cId="3081839996" sldId="443"/>
            <ac:spMk id="52" creationId="{4401F924-6125-E9B6-6A0E-C0B05687C428}"/>
          </ac:spMkLst>
        </pc:spChg>
        <pc:spChg chg="del">
          <ac:chgData name="Laura Oathout" userId="6ff55ba14486fe89" providerId="LiveId" clId="{05561797-45B3-489B-80F1-4BEB6E0CD86F}" dt="2023-05-30T16:42:08.084" v="415"/>
          <ac:spMkLst>
            <pc:docMk/>
            <pc:sldMk cId="3081839996" sldId="443"/>
            <ac:spMk id="53" creationId="{23D8AE45-EA49-6287-6056-0A78AE12B152}"/>
          </ac:spMkLst>
        </pc:spChg>
        <pc:spChg chg="del">
          <ac:chgData name="Laura Oathout" userId="6ff55ba14486fe89" providerId="LiveId" clId="{05561797-45B3-489B-80F1-4BEB6E0CD86F}" dt="2023-05-30T16:42:08.100" v="441"/>
          <ac:spMkLst>
            <pc:docMk/>
            <pc:sldMk cId="3081839996" sldId="443"/>
            <ac:spMk id="54" creationId="{362B96C0-0667-AAC7-39EB-224BF76FCE22}"/>
          </ac:spMkLst>
        </pc:spChg>
        <pc:spChg chg="del">
          <ac:chgData name="Laura Oathout" userId="6ff55ba14486fe89" providerId="LiveId" clId="{05561797-45B3-489B-80F1-4BEB6E0CD86F}" dt="2023-05-30T16:42:08.084" v="425"/>
          <ac:spMkLst>
            <pc:docMk/>
            <pc:sldMk cId="3081839996" sldId="443"/>
            <ac:spMk id="63" creationId="{7A506E69-20D7-B2BA-F6B1-74C018A68D7A}"/>
          </ac:spMkLst>
        </pc:spChg>
        <pc:spChg chg="del">
          <ac:chgData name="Laura Oathout" userId="6ff55ba14486fe89" providerId="LiveId" clId="{05561797-45B3-489B-80F1-4BEB6E0CD86F}" dt="2023-05-30T16:42:08.084" v="429"/>
          <ac:spMkLst>
            <pc:docMk/>
            <pc:sldMk cId="3081839996" sldId="443"/>
            <ac:spMk id="64" creationId="{CFEBDC14-9D90-78F1-F3E9-DFF208223C3C}"/>
          </ac:spMkLst>
        </pc:spChg>
        <pc:spChg chg="del">
          <ac:chgData name="Laura Oathout" userId="6ff55ba14486fe89" providerId="LiveId" clId="{05561797-45B3-489B-80F1-4BEB6E0CD86F}" dt="2023-05-30T16:42:08.100" v="431"/>
          <ac:spMkLst>
            <pc:docMk/>
            <pc:sldMk cId="3081839996" sldId="443"/>
            <ac:spMk id="65" creationId="{798B1D4D-4843-EA36-4096-E6CAE7D1E17B}"/>
          </ac:spMkLst>
        </pc:spChg>
        <pc:spChg chg="del">
          <ac:chgData name="Laura Oathout" userId="6ff55ba14486fe89" providerId="LiveId" clId="{05561797-45B3-489B-80F1-4BEB6E0CD86F}" dt="2023-05-30T16:42:08.100" v="435"/>
          <ac:spMkLst>
            <pc:docMk/>
            <pc:sldMk cId="3081839996" sldId="443"/>
            <ac:spMk id="66" creationId="{8741EF51-8F29-B6E7-433B-0951CACAB73A}"/>
          </ac:spMkLst>
        </pc:spChg>
        <pc:spChg chg="del">
          <ac:chgData name="Laura Oathout" userId="6ff55ba14486fe89" providerId="LiveId" clId="{05561797-45B3-489B-80F1-4BEB6E0CD86F}" dt="2023-05-30T16:42:08.100" v="437"/>
          <ac:spMkLst>
            <pc:docMk/>
            <pc:sldMk cId="3081839996" sldId="443"/>
            <ac:spMk id="67" creationId="{1FD9A2A0-85BF-4EF6-C4E9-4C4F300EF4AA}"/>
          </ac:spMkLst>
        </pc:spChg>
        <pc:spChg chg="del">
          <ac:chgData name="Laura Oathout" userId="6ff55ba14486fe89" providerId="LiveId" clId="{05561797-45B3-489B-80F1-4BEB6E0CD86F}" dt="2023-05-30T16:42:08.100" v="439"/>
          <ac:spMkLst>
            <pc:docMk/>
            <pc:sldMk cId="3081839996" sldId="443"/>
            <ac:spMk id="68" creationId="{D81FD164-E8A7-5166-57F4-87A7EBDEAF95}"/>
          </ac:spMkLst>
        </pc:spChg>
        <pc:grpChg chg="del">
          <ac:chgData name="Laura Oathout" userId="6ff55ba14486fe89" providerId="LiveId" clId="{05561797-45B3-489B-80F1-4BEB6E0CD86F}" dt="2023-05-30T16:42:08.073" v="397"/>
          <ac:grpSpMkLst>
            <pc:docMk/>
            <pc:sldMk cId="3081839996" sldId="443"/>
            <ac:grpSpMk id="11" creationId="{376A718B-571C-165A-DF37-6C6E8E3DD817}"/>
          </ac:grpSpMkLst>
        </pc:grpChg>
        <pc:picChg chg="del">
          <ac:chgData name="Laura Oathout" userId="6ff55ba14486fe89" providerId="LiveId" clId="{05561797-45B3-489B-80F1-4BEB6E0CD86F}" dt="2023-05-30T16:42:08.084" v="417"/>
          <ac:picMkLst>
            <pc:docMk/>
            <pc:sldMk cId="3081839996" sldId="443"/>
            <ac:picMk id="3" creationId="{0395604B-5040-CB8F-0644-9B09CF6DAAAA}"/>
          </ac:picMkLst>
        </pc:picChg>
        <pc:picChg chg="del">
          <ac:chgData name="Laura Oathout" userId="6ff55ba14486fe89" providerId="LiveId" clId="{05561797-45B3-489B-80F1-4BEB6E0CD86F}" dt="2023-05-30T16:42:08.084" v="421"/>
          <ac:picMkLst>
            <pc:docMk/>
            <pc:sldMk cId="3081839996" sldId="443"/>
            <ac:picMk id="12" creationId="{69542732-9A03-53A1-26BB-759B4EB46A5C}"/>
          </ac:picMkLst>
        </pc:picChg>
        <pc:picChg chg="del">
          <ac:chgData name="Laura Oathout" userId="6ff55ba14486fe89" providerId="LiveId" clId="{05561797-45B3-489B-80F1-4BEB6E0CD86F}" dt="2023-05-30T16:42:08.084" v="423"/>
          <ac:picMkLst>
            <pc:docMk/>
            <pc:sldMk cId="3081839996" sldId="443"/>
            <ac:picMk id="57" creationId="{62A2DB7E-C795-E3F4-1B3D-5F1F4AEA8F24}"/>
          </ac:picMkLst>
        </pc:picChg>
        <pc:picChg chg="del">
          <ac:chgData name="Laura Oathout" userId="6ff55ba14486fe89" providerId="LiveId" clId="{05561797-45B3-489B-80F1-4BEB6E0CD86F}" dt="2023-05-30T16:42:08.100" v="443"/>
          <ac:picMkLst>
            <pc:docMk/>
            <pc:sldMk cId="3081839996" sldId="443"/>
            <ac:picMk id="69" creationId="{72EAC834-3DD2-C29F-5A73-6B1A5BDDA02C}"/>
          </ac:picMkLst>
        </pc:picChg>
        <pc:picChg chg="del">
          <ac:chgData name="Laura Oathout" userId="6ff55ba14486fe89" providerId="LiveId" clId="{05561797-45B3-489B-80F1-4BEB6E0CD86F}" dt="2023-05-30T16:42:08.100" v="445"/>
          <ac:picMkLst>
            <pc:docMk/>
            <pc:sldMk cId="3081839996" sldId="443"/>
            <ac:picMk id="70" creationId="{54236304-9839-B05E-9F0E-9DB76B9A8D79}"/>
          </ac:picMkLst>
        </pc:picChg>
        <pc:picChg chg="del">
          <ac:chgData name="Laura Oathout" userId="6ff55ba14486fe89" providerId="LiveId" clId="{05561797-45B3-489B-80F1-4BEB6E0CD86F}" dt="2023-05-30T16:42:08.084" v="419"/>
          <ac:picMkLst>
            <pc:docMk/>
            <pc:sldMk cId="3081839996" sldId="443"/>
            <ac:picMk id="72" creationId="{12899A98-3704-D936-E660-1AC1A8DDE597}"/>
          </ac:picMkLst>
        </pc:picChg>
      </pc:sldChg>
      <pc:sldChg chg="delSp mod setBg">
        <pc:chgData name="Laura Oathout" userId="6ff55ba14486fe89" providerId="LiveId" clId="{05561797-45B3-489B-80F1-4BEB6E0CD86F}" dt="2023-05-30T16:42:08.195" v="499"/>
        <pc:sldMkLst>
          <pc:docMk/>
          <pc:sldMk cId="1253575536" sldId="444"/>
        </pc:sldMkLst>
        <pc:spChg chg="del">
          <ac:chgData name="Laura Oathout" userId="6ff55ba14486fe89" providerId="LiveId" clId="{05561797-45B3-489B-80F1-4BEB6E0CD86F}" dt="2023-05-30T16:42:08.148" v="465"/>
          <ac:spMkLst>
            <pc:docMk/>
            <pc:sldMk cId="1253575536" sldId="444"/>
            <ac:spMk id="4" creationId="{13349587-1FED-F51B-967A-163A5844258C}"/>
          </ac:spMkLst>
        </pc:spChg>
        <pc:spChg chg="del">
          <ac:chgData name="Laura Oathout" userId="6ff55ba14486fe89" providerId="LiveId" clId="{05561797-45B3-489B-80F1-4BEB6E0CD86F}" dt="2023-05-30T16:42:08.148" v="451"/>
          <ac:spMkLst>
            <pc:docMk/>
            <pc:sldMk cId="1253575536" sldId="444"/>
            <ac:spMk id="43" creationId="{DA44B697-82F1-EA6A-B97B-064444652F04}"/>
          </ac:spMkLst>
        </pc:spChg>
        <pc:spChg chg="del">
          <ac:chgData name="Laura Oathout" userId="6ff55ba14486fe89" providerId="LiveId" clId="{05561797-45B3-489B-80F1-4BEB6E0CD86F}" dt="2023-05-30T16:42:08.148" v="453"/>
          <ac:spMkLst>
            <pc:docMk/>
            <pc:sldMk cId="1253575536" sldId="444"/>
            <ac:spMk id="44" creationId="{26C881FF-7B46-CED3-7890-A06F4964B796}"/>
          </ac:spMkLst>
        </pc:spChg>
        <pc:spChg chg="del">
          <ac:chgData name="Laura Oathout" userId="6ff55ba14486fe89" providerId="LiveId" clId="{05561797-45B3-489B-80F1-4BEB6E0CD86F}" dt="2023-05-30T16:42:08.148" v="455"/>
          <ac:spMkLst>
            <pc:docMk/>
            <pc:sldMk cId="1253575536" sldId="444"/>
            <ac:spMk id="45" creationId="{63E398FE-585F-462E-C760-B969ADB08380}"/>
          </ac:spMkLst>
        </pc:spChg>
        <pc:spChg chg="del">
          <ac:chgData name="Laura Oathout" userId="6ff55ba14486fe89" providerId="LiveId" clId="{05561797-45B3-489B-80F1-4BEB6E0CD86F}" dt="2023-05-30T16:42:08.148" v="457"/>
          <ac:spMkLst>
            <pc:docMk/>
            <pc:sldMk cId="1253575536" sldId="444"/>
            <ac:spMk id="46" creationId="{56CC53D0-2295-50BA-8C3C-D38B6D93C482}"/>
          </ac:spMkLst>
        </pc:spChg>
        <pc:spChg chg="del">
          <ac:chgData name="Laura Oathout" userId="6ff55ba14486fe89" providerId="LiveId" clId="{05561797-45B3-489B-80F1-4BEB6E0CD86F}" dt="2023-05-30T16:42:08.148" v="459"/>
          <ac:spMkLst>
            <pc:docMk/>
            <pc:sldMk cId="1253575536" sldId="444"/>
            <ac:spMk id="47" creationId="{85C15B79-1381-E306-00E0-776153D2123F}"/>
          </ac:spMkLst>
        </pc:spChg>
        <pc:spChg chg="del">
          <ac:chgData name="Laura Oathout" userId="6ff55ba14486fe89" providerId="LiveId" clId="{05561797-45B3-489B-80F1-4BEB6E0CD86F}" dt="2023-05-30T16:42:08.148" v="461"/>
          <ac:spMkLst>
            <pc:docMk/>
            <pc:sldMk cId="1253575536" sldId="444"/>
            <ac:spMk id="48" creationId="{C2BF94B2-177A-F35C-EC9D-BF7D87598D4B}"/>
          </ac:spMkLst>
        </pc:spChg>
        <pc:spChg chg="del">
          <ac:chgData name="Laura Oathout" userId="6ff55ba14486fe89" providerId="LiveId" clId="{05561797-45B3-489B-80F1-4BEB6E0CD86F}" dt="2023-05-30T16:42:08.148" v="467"/>
          <ac:spMkLst>
            <pc:docMk/>
            <pc:sldMk cId="1253575536" sldId="444"/>
            <ac:spMk id="50" creationId="{46EDA325-FCA0-E7DD-AA72-166767C4A020}"/>
          </ac:spMkLst>
        </pc:spChg>
        <pc:spChg chg="del">
          <ac:chgData name="Laura Oathout" userId="6ff55ba14486fe89" providerId="LiveId" clId="{05561797-45B3-489B-80F1-4BEB6E0CD86F}" dt="2023-05-30T16:42:08.163" v="475"/>
          <ac:spMkLst>
            <pc:docMk/>
            <pc:sldMk cId="1253575536" sldId="444"/>
            <ac:spMk id="51" creationId="{8FAE16C4-6B78-3F87-2DF8-FEBA96DFBA9F}"/>
          </ac:spMkLst>
        </pc:spChg>
        <pc:spChg chg="del">
          <ac:chgData name="Laura Oathout" userId="6ff55ba14486fe89" providerId="LiveId" clId="{05561797-45B3-489B-80F1-4BEB6E0CD86F}" dt="2023-05-30T16:42:08.148" v="471"/>
          <ac:spMkLst>
            <pc:docMk/>
            <pc:sldMk cId="1253575536" sldId="444"/>
            <ac:spMk id="52" creationId="{4401F924-6125-E9B6-6A0E-C0B05687C428}"/>
          </ac:spMkLst>
        </pc:spChg>
        <pc:spChg chg="del">
          <ac:chgData name="Laura Oathout" userId="6ff55ba14486fe89" providerId="LiveId" clId="{05561797-45B3-489B-80F1-4BEB6E0CD86F}" dt="2023-05-30T16:42:08.163" v="479"/>
          <ac:spMkLst>
            <pc:docMk/>
            <pc:sldMk cId="1253575536" sldId="444"/>
            <ac:spMk id="53" creationId="{23D8AE45-EA49-6287-6056-0A78AE12B152}"/>
          </ac:spMkLst>
        </pc:spChg>
        <pc:spChg chg="del">
          <ac:chgData name="Laura Oathout" userId="6ff55ba14486fe89" providerId="LiveId" clId="{05561797-45B3-489B-80F1-4BEB6E0CD86F}" dt="2023-05-30T16:42:08.163" v="483"/>
          <ac:spMkLst>
            <pc:docMk/>
            <pc:sldMk cId="1253575536" sldId="444"/>
            <ac:spMk id="54" creationId="{362B96C0-0667-AAC7-39EB-224BF76FCE22}"/>
          </ac:spMkLst>
        </pc:spChg>
        <pc:spChg chg="del">
          <ac:chgData name="Laura Oathout" userId="6ff55ba14486fe89" providerId="LiveId" clId="{05561797-45B3-489B-80F1-4BEB6E0CD86F}" dt="2023-05-30T16:42:08.148" v="463"/>
          <ac:spMkLst>
            <pc:docMk/>
            <pc:sldMk cId="1253575536" sldId="444"/>
            <ac:spMk id="55" creationId="{91D79952-EDD3-054C-7D55-78A339824A78}"/>
          </ac:spMkLst>
        </pc:spChg>
        <pc:spChg chg="del">
          <ac:chgData name="Laura Oathout" userId="6ff55ba14486fe89" providerId="LiveId" clId="{05561797-45B3-489B-80F1-4BEB6E0CD86F}" dt="2023-05-30T16:42:08.148" v="469"/>
          <ac:spMkLst>
            <pc:docMk/>
            <pc:sldMk cId="1253575536" sldId="444"/>
            <ac:spMk id="56" creationId="{48629550-E93A-B98A-6300-82B4E87726BB}"/>
          </ac:spMkLst>
        </pc:spChg>
        <pc:spChg chg="del">
          <ac:chgData name="Laura Oathout" userId="6ff55ba14486fe89" providerId="LiveId" clId="{05561797-45B3-489B-80F1-4BEB6E0CD86F}" dt="2023-05-30T16:42:08.148" v="473"/>
          <ac:spMkLst>
            <pc:docMk/>
            <pc:sldMk cId="1253575536" sldId="444"/>
            <ac:spMk id="57" creationId="{170B0328-038C-DBB1-2216-7F49728BF10F}"/>
          </ac:spMkLst>
        </pc:spChg>
        <pc:spChg chg="del">
          <ac:chgData name="Laura Oathout" userId="6ff55ba14486fe89" providerId="LiveId" clId="{05561797-45B3-489B-80F1-4BEB6E0CD86F}" dt="2023-05-30T16:42:08.163" v="477"/>
          <ac:spMkLst>
            <pc:docMk/>
            <pc:sldMk cId="1253575536" sldId="444"/>
            <ac:spMk id="58" creationId="{306031C8-8E44-F16E-D5C3-7868E4FC64A0}"/>
          </ac:spMkLst>
        </pc:spChg>
        <pc:spChg chg="del">
          <ac:chgData name="Laura Oathout" userId="6ff55ba14486fe89" providerId="LiveId" clId="{05561797-45B3-489B-80F1-4BEB6E0CD86F}" dt="2023-05-30T16:42:08.163" v="481"/>
          <ac:spMkLst>
            <pc:docMk/>
            <pc:sldMk cId="1253575536" sldId="444"/>
            <ac:spMk id="59" creationId="{830B1A56-9DCE-9355-FECA-6EEDDCDB9D2E}"/>
          </ac:spMkLst>
        </pc:spChg>
        <pc:spChg chg="del">
          <ac:chgData name="Laura Oathout" userId="6ff55ba14486fe89" providerId="LiveId" clId="{05561797-45B3-489B-80F1-4BEB6E0CD86F}" dt="2023-05-30T16:42:08.179" v="497"/>
          <ac:spMkLst>
            <pc:docMk/>
            <pc:sldMk cId="1253575536" sldId="444"/>
            <ac:spMk id="76" creationId="{0173D3E8-7CED-4CEF-FB17-F08AEDF5B48C}"/>
          </ac:spMkLst>
        </pc:spChg>
        <pc:grpChg chg="del">
          <ac:chgData name="Laura Oathout" userId="6ff55ba14486fe89" providerId="LiveId" clId="{05561797-45B3-489B-80F1-4BEB6E0CD86F}" dt="2023-05-30T16:42:08.132" v="449"/>
          <ac:grpSpMkLst>
            <pc:docMk/>
            <pc:sldMk cId="1253575536" sldId="444"/>
            <ac:grpSpMk id="11" creationId="{376A718B-571C-165A-DF37-6C6E8E3DD817}"/>
          </ac:grpSpMkLst>
        </pc:grpChg>
        <pc:picChg chg="del">
          <ac:chgData name="Laura Oathout" userId="6ff55ba14486fe89" providerId="LiveId" clId="{05561797-45B3-489B-80F1-4BEB6E0CD86F}" dt="2023-05-30T16:42:08.163" v="487"/>
          <ac:picMkLst>
            <pc:docMk/>
            <pc:sldMk cId="1253575536" sldId="444"/>
            <ac:picMk id="12" creationId="{50C7E66E-F63F-A5B3-2DBD-A6FDDF9F4371}"/>
          </ac:picMkLst>
        </pc:picChg>
        <pc:picChg chg="del">
          <ac:chgData name="Laura Oathout" userId="6ff55ba14486fe89" providerId="LiveId" clId="{05561797-45B3-489B-80F1-4BEB6E0CD86F}" dt="2023-05-30T16:42:08.163" v="485"/>
          <ac:picMkLst>
            <pc:docMk/>
            <pc:sldMk cId="1253575536" sldId="444"/>
            <ac:picMk id="63" creationId="{2D0CB0CD-A924-A282-83EC-4B57046852D1}"/>
          </ac:picMkLst>
        </pc:picChg>
        <pc:picChg chg="del">
          <ac:chgData name="Laura Oathout" userId="6ff55ba14486fe89" providerId="LiveId" clId="{05561797-45B3-489B-80F1-4BEB6E0CD86F}" dt="2023-05-30T16:42:08.163" v="489"/>
          <ac:picMkLst>
            <pc:docMk/>
            <pc:sldMk cId="1253575536" sldId="444"/>
            <ac:picMk id="66" creationId="{CDCA1EAA-F7BB-1952-7F68-6936D8C8DBA6}"/>
          </ac:picMkLst>
        </pc:picChg>
        <pc:picChg chg="del">
          <ac:chgData name="Laura Oathout" userId="6ff55ba14486fe89" providerId="LiveId" clId="{05561797-45B3-489B-80F1-4BEB6E0CD86F}" dt="2023-05-30T16:42:08.163" v="491"/>
          <ac:picMkLst>
            <pc:docMk/>
            <pc:sldMk cId="1253575536" sldId="444"/>
            <ac:picMk id="68" creationId="{A0063AA6-4792-8DA5-606C-771A81C0456C}"/>
          </ac:picMkLst>
        </pc:picChg>
        <pc:picChg chg="del">
          <ac:chgData name="Laura Oathout" userId="6ff55ba14486fe89" providerId="LiveId" clId="{05561797-45B3-489B-80F1-4BEB6E0CD86F}" dt="2023-05-30T16:42:08.163" v="493"/>
          <ac:picMkLst>
            <pc:docMk/>
            <pc:sldMk cId="1253575536" sldId="444"/>
            <ac:picMk id="73" creationId="{0F1BCFB5-A8D0-ECC1-F110-B9A35F0AC393}"/>
          </ac:picMkLst>
        </pc:picChg>
        <pc:picChg chg="del">
          <ac:chgData name="Laura Oathout" userId="6ff55ba14486fe89" providerId="LiveId" clId="{05561797-45B3-489B-80F1-4BEB6E0CD86F}" dt="2023-05-30T16:42:08.163" v="495"/>
          <ac:picMkLst>
            <pc:docMk/>
            <pc:sldMk cId="1253575536" sldId="444"/>
            <ac:picMk id="75" creationId="{F2D22966-B6EC-2ED9-9CCE-822E83D038F9}"/>
          </ac:picMkLst>
        </pc:picChg>
      </pc:sldChg>
      <pc:sldChg chg="delSp mod setBg">
        <pc:chgData name="Laura Oathout" userId="6ff55ba14486fe89" providerId="LiveId" clId="{05561797-45B3-489B-80F1-4BEB6E0CD86F}" dt="2023-05-30T16:42:07.555" v="63"/>
        <pc:sldMkLst>
          <pc:docMk/>
          <pc:sldMk cId="450990756" sldId="445"/>
        </pc:sldMkLst>
        <pc:spChg chg="del">
          <ac:chgData name="Laura Oathout" userId="6ff55ba14486fe89" providerId="LiveId" clId="{05561797-45B3-489B-80F1-4BEB6E0CD86F}" dt="2023-05-30T16:42:07.514" v="57"/>
          <ac:spMkLst>
            <pc:docMk/>
            <pc:sldMk cId="450990756" sldId="445"/>
            <ac:spMk id="2" creationId="{2DD37E9F-6267-439E-6C50-BAB464CFA5C0}"/>
          </ac:spMkLst>
        </pc:spChg>
        <pc:spChg chg="del">
          <ac:chgData name="Laura Oathout" userId="6ff55ba14486fe89" providerId="LiveId" clId="{05561797-45B3-489B-80F1-4BEB6E0CD86F}" dt="2023-05-30T16:42:07.514" v="59"/>
          <ac:spMkLst>
            <pc:docMk/>
            <pc:sldMk cId="450990756" sldId="445"/>
            <ac:spMk id="4" creationId="{73DD66DF-630B-4D5A-9F85-A96302383046}"/>
          </ac:spMkLst>
        </pc:spChg>
        <pc:spChg chg="del">
          <ac:chgData name="Laura Oathout" userId="6ff55ba14486fe89" providerId="LiveId" clId="{05561797-45B3-489B-80F1-4BEB6E0CD86F}" dt="2023-05-30T16:42:07.514" v="61"/>
          <ac:spMkLst>
            <pc:docMk/>
            <pc:sldMk cId="450990756" sldId="445"/>
            <ac:spMk id="8" creationId="{704EAF57-861D-4642-FD57-419DA9E826B5}"/>
          </ac:spMkLst>
        </pc:spChg>
      </pc:sldChg>
      <pc:sldChg chg="delSp mod setBg">
        <pc:chgData name="Laura Oathout" userId="6ff55ba14486fe89" providerId="LiveId" clId="{05561797-45B3-489B-80F1-4BEB6E0CD86F}" dt="2023-05-30T16:42:07.514" v="55"/>
        <pc:sldMkLst>
          <pc:docMk/>
          <pc:sldMk cId="3137103874" sldId="446"/>
        </pc:sldMkLst>
        <pc:spChg chg="del">
          <ac:chgData name="Laura Oathout" userId="6ff55ba14486fe89" providerId="LiveId" clId="{05561797-45B3-489B-80F1-4BEB6E0CD86F}" dt="2023-05-30T16:42:07.483" v="47"/>
          <ac:spMkLst>
            <pc:docMk/>
            <pc:sldMk cId="3137103874" sldId="446"/>
            <ac:spMk id="2" creationId="{B0AA9E3A-9E93-34E8-8371-94F69270004B}"/>
          </ac:spMkLst>
        </pc:spChg>
        <pc:spChg chg="del">
          <ac:chgData name="Laura Oathout" userId="6ff55ba14486fe89" providerId="LiveId" clId="{05561797-45B3-489B-80F1-4BEB6E0CD86F}" dt="2023-05-30T16:42:07.483" v="49"/>
          <ac:spMkLst>
            <pc:docMk/>
            <pc:sldMk cId="3137103874" sldId="446"/>
            <ac:spMk id="4" creationId="{73DD66DF-630B-4D5A-9F85-A96302383046}"/>
          </ac:spMkLst>
        </pc:spChg>
        <pc:spChg chg="del">
          <ac:chgData name="Laura Oathout" userId="6ff55ba14486fe89" providerId="LiveId" clId="{05561797-45B3-489B-80F1-4BEB6E0CD86F}" dt="2023-05-30T16:42:07.483" v="51"/>
          <ac:spMkLst>
            <pc:docMk/>
            <pc:sldMk cId="3137103874" sldId="446"/>
            <ac:spMk id="7" creationId="{29306E65-3A30-B4B0-9EC1-07F9E0F72EEF}"/>
          </ac:spMkLst>
        </pc:spChg>
        <pc:spChg chg="del">
          <ac:chgData name="Laura Oathout" userId="6ff55ba14486fe89" providerId="LiveId" clId="{05561797-45B3-489B-80F1-4BEB6E0CD86F}" dt="2023-05-30T16:42:07.483" v="53"/>
          <ac:spMkLst>
            <pc:docMk/>
            <pc:sldMk cId="3137103874" sldId="446"/>
            <ac:spMk id="8" creationId="{704EAF57-861D-4642-FD57-419DA9E826B5}"/>
          </ac:spMkLst>
        </pc:spChg>
      </pc:sldChg>
      <pc:sldChg chg="delSp mod setBg">
        <pc:chgData name="Laura Oathout" userId="6ff55ba14486fe89" providerId="LiveId" clId="{05561797-45B3-489B-80F1-4BEB6E0CD86F}" dt="2023-05-30T16:42:07.579" v="71"/>
        <pc:sldMkLst>
          <pc:docMk/>
          <pc:sldMk cId="945041615" sldId="447"/>
        </pc:sldMkLst>
        <pc:spChg chg="del">
          <ac:chgData name="Laura Oathout" userId="6ff55ba14486fe89" providerId="LiveId" clId="{05561797-45B3-489B-80F1-4BEB6E0CD86F}" dt="2023-05-30T16:42:07.558" v="65"/>
          <ac:spMkLst>
            <pc:docMk/>
            <pc:sldMk cId="945041615" sldId="447"/>
            <ac:spMk id="2" creationId="{13657044-E807-4DCE-D1EC-A1205C904E24}"/>
          </ac:spMkLst>
        </pc:spChg>
        <pc:spChg chg="del">
          <ac:chgData name="Laura Oathout" userId="6ff55ba14486fe89" providerId="LiveId" clId="{05561797-45B3-489B-80F1-4BEB6E0CD86F}" dt="2023-05-30T16:42:07.558" v="67"/>
          <ac:spMkLst>
            <pc:docMk/>
            <pc:sldMk cId="945041615" sldId="447"/>
            <ac:spMk id="4" creationId="{73DD66DF-630B-4D5A-9F85-A96302383046}"/>
          </ac:spMkLst>
        </pc:spChg>
        <pc:spChg chg="del">
          <ac:chgData name="Laura Oathout" userId="6ff55ba14486fe89" providerId="LiveId" clId="{05561797-45B3-489B-80F1-4BEB6E0CD86F}" dt="2023-05-30T16:42:07.558" v="69"/>
          <ac:spMkLst>
            <pc:docMk/>
            <pc:sldMk cId="945041615" sldId="447"/>
            <ac:spMk id="7" creationId="{61ABF3E2-DBD8-4F14-8BC6-016C5A6A074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DE639-B5A3-CC2D-9E71-8246ABA6C0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71550" y="1646133"/>
            <a:ext cx="5829300" cy="3501813"/>
          </a:xfrm>
        </p:spPr>
        <p:txBody>
          <a:bodyPr anchor="b"/>
          <a:lstStyle>
            <a:lvl1pPr algn="ctr">
              <a:defRPr sz="382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F2D57AA-6ADD-052A-E411-3941FA6339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71550" y="5282990"/>
            <a:ext cx="5829300" cy="2428451"/>
          </a:xfrm>
        </p:spPr>
        <p:txBody>
          <a:bodyPr/>
          <a:lstStyle>
            <a:lvl1pPr marL="0" indent="0" algn="ctr">
              <a:buNone/>
              <a:defRPr sz="1530"/>
            </a:lvl1pPr>
            <a:lvl2pPr marL="291465" indent="0" algn="ctr">
              <a:buNone/>
              <a:defRPr sz="1275"/>
            </a:lvl2pPr>
            <a:lvl3pPr marL="582930" indent="0" algn="ctr">
              <a:buNone/>
              <a:defRPr sz="1148"/>
            </a:lvl3pPr>
            <a:lvl4pPr marL="874395" indent="0" algn="ctr">
              <a:buNone/>
              <a:defRPr sz="1020"/>
            </a:lvl4pPr>
            <a:lvl5pPr marL="1165860" indent="0" algn="ctr">
              <a:buNone/>
              <a:defRPr sz="1020"/>
            </a:lvl5pPr>
            <a:lvl6pPr marL="1457325" indent="0" algn="ctr">
              <a:buNone/>
              <a:defRPr sz="1020"/>
            </a:lvl6pPr>
            <a:lvl7pPr marL="1748790" indent="0" algn="ctr">
              <a:buNone/>
              <a:defRPr sz="1020"/>
            </a:lvl7pPr>
            <a:lvl8pPr marL="2040255" indent="0" algn="ctr">
              <a:buNone/>
              <a:defRPr sz="1020"/>
            </a:lvl8pPr>
            <a:lvl9pPr marL="2331720" indent="0" algn="ctr">
              <a:buNone/>
              <a:defRPr sz="102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B7A2B5-92A5-0A75-7B1E-3564704B03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18D3B-160F-483C-978C-6446FD647935}" type="datetimeFigureOut">
              <a:rPr lang="en-US" smtClean="0"/>
              <a:t>5/30/2023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050AAA-FA40-FE54-0CD6-DEB6F91154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663E4F-D847-D121-7F47-3B1FA4A6E3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362BB-9D83-49B3-8AAF-2AE0B55ED5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6468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2F8890-6A47-CB8E-9413-5ADA6DE782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250D36-A864-843F-DE6B-A2121D1525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761066-1D4F-A10A-9F6D-27AF5391EB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18D3B-160F-483C-978C-6446FD647935}" type="datetimeFigureOut">
              <a:rPr lang="en-US" smtClean="0"/>
              <a:t>5/30/2023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07BEBB-DBA6-9C08-7830-AAB284E69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0B952F-E00D-3857-E904-7C35D5CC79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362BB-9D83-49B3-8AAF-2AE0B55ED5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545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BFA82F2-5ECC-7683-B3FA-403A7908A9F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5562124" y="535518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6E89F5E-9893-C44D-E23F-A8CEE4CD0E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34353" y="535518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61CE99-A962-DB81-7BD1-27D900532C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18D3B-160F-483C-978C-6446FD647935}" type="datetimeFigureOut">
              <a:rPr lang="en-US" smtClean="0"/>
              <a:t>5/30/2023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8C730F-66AB-0D64-3981-57C28E715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70065E-DCA6-4A6A-6B86-BD5BEF2DD3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362BB-9D83-49B3-8AAF-2AE0B55ED5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3852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B31CB-E7B9-C543-3E33-15EEE6CDD9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878C03-2AD4-6681-B1A1-F642BE08CB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0349FA-A34F-B8C5-A64B-58F795F0D9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18D3B-160F-483C-978C-6446FD647935}" type="datetimeFigureOut">
              <a:rPr lang="en-US" smtClean="0"/>
              <a:t>5/30/2023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5EA6D3-F53D-8593-B398-276848CB4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91FD68-E1CD-98E5-F62A-7EE7BF53FC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362BB-9D83-49B3-8AAF-2AE0B55ED5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5549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9B2AD8-0FBB-B0EA-5979-D001E083B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304" y="2507617"/>
            <a:ext cx="6703695" cy="4184014"/>
          </a:xfrm>
        </p:spPr>
        <p:txBody>
          <a:bodyPr anchor="b"/>
          <a:lstStyle>
            <a:lvl1pPr>
              <a:defRPr sz="382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14C66B-C045-E11B-4DF9-0359272EEE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0304" y="6731213"/>
            <a:ext cx="6703695" cy="2200274"/>
          </a:xfrm>
        </p:spPr>
        <p:txBody>
          <a:bodyPr/>
          <a:lstStyle>
            <a:lvl1pPr marL="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1pPr>
            <a:lvl2pPr marL="291465" indent="0">
              <a:buNone/>
              <a:defRPr sz="1275">
                <a:solidFill>
                  <a:schemeClr val="tx1">
                    <a:tint val="75000"/>
                  </a:schemeClr>
                </a:solidFill>
              </a:defRPr>
            </a:lvl2pPr>
            <a:lvl3pPr marL="582930" indent="0">
              <a:buNone/>
              <a:defRPr sz="1148">
                <a:solidFill>
                  <a:schemeClr val="tx1">
                    <a:tint val="75000"/>
                  </a:schemeClr>
                </a:solidFill>
              </a:defRPr>
            </a:lvl3pPr>
            <a:lvl4pPr marL="874395" indent="0">
              <a:buNone/>
              <a:defRPr sz="1020">
                <a:solidFill>
                  <a:schemeClr val="tx1">
                    <a:tint val="75000"/>
                  </a:schemeClr>
                </a:solidFill>
              </a:defRPr>
            </a:lvl4pPr>
            <a:lvl5pPr marL="1165860" indent="0">
              <a:buNone/>
              <a:defRPr sz="1020">
                <a:solidFill>
                  <a:schemeClr val="tx1">
                    <a:tint val="75000"/>
                  </a:schemeClr>
                </a:solidFill>
              </a:defRPr>
            </a:lvl5pPr>
            <a:lvl6pPr marL="1457325" indent="0">
              <a:buNone/>
              <a:defRPr sz="1020">
                <a:solidFill>
                  <a:schemeClr val="tx1">
                    <a:tint val="75000"/>
                  </a:schemeClr>
                </a:solidFill>
              </a:defRPr>
            </a:lvl6pPr>
            <a:lvl7pPr marL="1748790" indent="0">
              <a:buNone/>
              <a:defRPr sz="1020">
                <a:solidFill>
                  <a:schemeClr val="tx1">
                    <a:tint val="75000"/>
                  </a:schemeClr>
                </a:solidFill>
              </a:defRPr>
            </a:lvl7pPr>
            <a:lvl8pPr marL="2040255" indent="0">
              <a:buNone/>
              <a:defRPr sz="1020">
                <a:solidFill>
                  <a:schemeClr val="tx1">
                    <a:tint val="75000"/>
                  </a:schemeClr>
                </a:solidFill>
              </a:defRPr>
            </a:lvl8pPr>
            <a:lvl9pPr marL="2331720" indent="0">
              <a:buNone/>
              <a:defRPr sz="10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FAB19C-8865-9456-690D-9D187B6F27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18D3B-160F-483C-978C-6446FD647935}" type="datetimeFigureOut">
              <a:rPr lang="en-US" smtClean="0"/>
              <a:t>5/30/2023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58720C-48B3-BD79-9867-62C5718B97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BBEB4D-5E3C-8D35-FF19-CFB6B06E23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362BB-9D83-49B3-8AAF-2AE0B55ED5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0473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4990CC-4D8F-2837-D8DF-578A085BC1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64ACAA-BC24-4CDD-05C6-C4FA1DE4F12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FD4162C-7C02-0141-83A4-7FDEABA8D0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8D62DE-6705-95E8-5A0A-F0013495BB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18D3B-160F-483C-978C-6446FD647935}" type="datetimeFigureOut">
              <a:rPr lang="en-US" smtClean="0"/>
              <a:t>5/30/2023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52A352-0101-7AAF-B024-035AB3FD92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E9E676-0D43-2033-6B6C-CE003C0FED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362BB-9D83-49B3-8AAF-2AE0B55ED5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612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1E6C4D-14EE-2006-64BA-242CBB5E0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5" y="535518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49F655-2754-8791-9D3A-83ECE6D0A5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1530" b="1"/>
            </a:lvl1pPr>
            <a:lvl2pPr marL="291465" indent="0">
              <a:buNone/>
              <a:defRPr sz="1275" b="1"/>
            </a:lvl2pPr>
            <a:lvl3pPr marL="582930" indent="0">
              <a:buNone/>
              <a:defRPr sz="1148" b="1"/>
            </a:lvl3pPr>
            <a:lvl4pPr marL="874395" indent="0">
              <a:buNone/>
              <a:defRPr sz="1020" b="1"/>
            </a:lvl4pPr>
            <a:lvl5pPr marL="1165860" indent="0">
              <a:buNone/>
              <a:defRPr sz="1020" b="1"/>
            </a:lvl5pPr>
            <a:lvl6pPr marL="1457325" indent="0">
              <a:buNone/>
              <a:defRPr sz="1020" b="1"/>
            </a:lvl6pPr>
            <a:lvl7pPr marL="1748790" indent="0">
              <a:buNone/>
              <a:defRPr sz="1020" b="1"/>
            </a:lvl7pPr>
            <a:lvl8pPr marL="2040255" indent="0">
              <a:buNone/>
              <a:defRPr sz="1020" b="1"/>
            </a:lvl8pPr>
            <a:lvl9pPr marL="2331720" indent="0">
              <a:buNone/>
              <a:defRPr sz="10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9E3234-1D16-585D-ED85-817C326FBE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7228E3B-2EDF-699D-B17B-FEDBC4AEDF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1530" b="1"/>
            </a:lvl1pPr>
            <a:lvl2pPr marL="291465" indent="0">
              <a:buNone/>
              <a:defRPr sz="1275" b="1"/>
            </a:lvl2pPr>
            <a:lvl3pPr marL="582930" indent="0">
              <a:buNone/>
              <a:defRPr sz="1148" b="1"/>
            </a:lvl3pPr>
            <a:lvl4pPr marL="874395" indent="0">
              <a:buNone/>
              <a:defRPr sz="1020" b="1"/>
            </a:lvl4pPr>
            <a:lvl5pPr marL="1165860" indent="0">
              <a:buNone/>
              <a:defRPr sz="1020" b="1"/>
            </a:lvl5pPr>
            <a:lvl6pPr marL="1457325" indent="0">
              <a:buNone/>
              <a:defRPr sz="1020" b="1"/>
            </a:lvl6pPr>
            <a:lvl7pPr marL="1748790" indent="0">
              <a:buNone/>
              <a:defRPr sz="1020" b="1"/>
            </a:lvl7pPr>
            <a:lvl8pPr marL="2040255" indent="0">
              <a:buNone/>
              <a:defRPr sz="1020" b="1"/>
            </a:lvl8pPr>
            <a:lvl9pPr marL="2331720" indent="0">
              <a:buNone/>
              <a:defRPr sz="10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53CE4A0-6200-9120-76FA-73F8E22AF27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F3C5250-25CB-C0DF-BAD9-931804ACA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18D3B-160F-483C-978C-6446FD647935}" type="datetimeFigureOut">
              <a:rPr lang="en-US" smtClean="0"/>
              <a:t>5/30/2023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83B8C1B-7914-8803-E9A0-B8C686D3C8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C3BBC16-E829-736A-1681-4697BF0E7A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362BB-9D83-49B3-8AAF-2AE0B55ED5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7762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841B4-8E3B-D907-4C25-56C6FF690A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8836573-561D-0D76-2ECC-6456C9A3C4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18D3B-160F-483C-978C-6446FD647935}" type="datetimeFigureOut">
              <a:rPr lang="en-US" smtClean="0"/>
              <a:t>5/30/2023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46065DD-CC7C-59FA-90C2-17DDFE9A84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ED931F-8A40-F5C8-2D72-0D308A0142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362BB-9D83-49B3-8AAF-2AE0B55ED5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394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3C67BEB-3E9D-8829-6AEF-D901ED571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18D3B-160F-483C-978C-6446FD647935}" type="datetimeFigureOut">
              <a:rPr lang="en-US" smtClean="0"/>
              <a:t>5/30/2023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2D48F26-B5F5-C084-095E-D392D81D61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DD9E7F-00DB-6A04-29D2-1B2BE3DBB6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362BB-9D83-49B3-8AAF-2AE0B55ED5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280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33B5DD-DB9C-ED36-C08F-0B7B4A7406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6" y="670560"/>
            <a:ext cx="2506801" cy="2346960"/>
          </a:xfrm>
        </p:spPr>
        <p:txBody>
          <a:bodyPr anchor="b"/>
          <a:lstStyle>
            <a:lvl1pPr>
              <a:defRPr sz="20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B120D5-8489-0AAA-B00A-4AE49C1DE3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04282" y="1448225"/>
            <a:ext cx="3934778" cy="7147983"/>
          </a:xfrm>
        </p:spPr>
        <p:txBody>
          <a:bodyPr/>
          <a:lstStyle>
            <a:lvl1pPr>
              <a:defRPr sz="2040"/>
            </a:lvl1pPr>
            <a:lvl2pPr>
              <a:defRPr sz="1785"/>
            </a:lvl2pPr>
            <a:lvl3pPr>
              <a:defRPr sz="1530"/>
            </a:lvl3pPr>
            <a:lvl4pPr>
              <a:defRPr sz="1275"/>
            </a:lvl4pPr>
            <a:lvl5pPr>
              <a:defRPr sz="1275"/>
            </a:lvl5pPr>
            <a:lvl6pPr>
              <a:defRPr sz="1275"/>
            </a:lvl6pPr>
            <a:lvl7pPr>
              <a:defRPr sz="1275"/>
            </a:lvl7pPr>
            <a:lvl8pPr>
              <a:defRPr sz="1275"/>
            </a:lvl8pPr>
            <a:lvl9pPr>
              <a:defRPr sz="127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183553-A232-15BD-1823-6F45112023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5366" y="3017521"/>
            <a:ext cx="2506801" cy="5590329"/>
          </a:xfrm>
        </p:spPr>
        <p:txBody>
          <a:bodyPr/>
          <a:lstStyle>
            <a:lvl1pPr marL="0" indent="0">
              <a:buNone/>
              <a:defRPr sz="1020"/>
            </a:lvl1pPr>
            <a:lvl2pPr marL="291465" indent="0">
              <a:buNone/>
              <a:defRPr sz="893"/>
            </a:lvl2pPr>
            <a:lvl3pPr marL="582930" indent="0">
              <a:buNone/>
              <a:defRPr sz="765"/>
            </a:lvl3pPr>
            <a:lvl4pPr marL="874395" indent="0">
              <a:buNone/>
              <a:defRPr sz="638"/>
            </a:lvl4pPr>
            <a:lvl5pPr marL="1165860" indent="0">
              <a:buNone/>
              <a:defRPr sz="638"/>
            </a:lvl5pPr>
            <a:lvl6pPr marL="1457325" indent="0">
              <a:buNone/>
              <a:defRPr sz="638"/>
            </a:lvl6pPr>
            <a:lvl7pPr marL="1748790" indent="0">
              <a:buNone/>
              <a:defRPr sz="638"/>
            </a:lvl7pPr>
            <a:lvl8pPr marL="2040255" indent="0">
              <a:buNone/>
              <a:defRPr sz="638"/>
            </a:lvl8pPr>
            <a:lvl9pPr marL="2331720" indent="0">
              <a:buNone/>
              <a:defRPr sz="63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80603B-D3CF-8325-3649-F73C0EC346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18D3B-160F-483C-978C-6446FD647935}" type="datetimeFigureOut">
              <a:rPr lang="en-US" smtClean="0"/>
              <a:t>5/30/2023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65E7B1-C102-7A17-40FB-B5809F142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1D1200-1A71-807F-4B53-4B3DA985A5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362BB-9D83-49B3-8AAF-2AE0B55ED5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534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6B314A-026C-332A-DD27-6879AD574B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6" y="670560"/>
            <a:ext cx="2506801" cy="2346960"/>
          </a:xfrm>
        </p:spPr>
        <p:txBody>
          <a:bodyPr anchor="b"/>
          <a:lstStyle>
            <a:lvl1pPr>
              <a:defRPr sz="20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F1809D6-2C32-A7FE-3552-0516EF148D9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304282" y="1448225"/>
            <a:ext cx="3934778" cy="7147983"/>
          </a:xfrm>
        </p:spPr>
        <p:txBody>
          <a:bodyPr/>
          <a:lstStyle>
            <a:lvl1pPr marL="0" indent="0">
              <a:buNone/>
              <a:defRPr sz="2040"/>
            </a:lvl1pPr>
            <a:lvl2pPr marL="291465" indent="0">
              <a:buNone/>
              <a:defRPr sz="1785"/>
            </a:lvl2pPr>
            <a:lvl3pPr marL="582930" indent="0">
              <a:buNone/>
              <a:defRPr sz="1530"/>
            </a:lvl3pPr>
            <a:lvl4pPr marL="874395" indent="0">
              <a:buNone/>
              <a:defRPr sz="1275"/>
            </a:lvl4pPr>
            <a:lvl5pPr marL="1165860" indent="0">
              <a:buNone/>
              <a:defRPr sz="1275"/>
            </a:lvl5pPr>
            <a:lvl6pPr marL="1457325" indent="0">
              <a:buNone/>
              <a:defRPr sz="1275"/>
            </a:lvl6pPr>
            <a:lvl7pPr marL="1748790" indent="0">
              <a:buNone/>
              <a:defRPr sz="1275"/>
            </a:lvl7pPr>
            <a:lvl8pPr marL="2040255" indent="0">
              <a:buNone/>
              <a:defRPr sz="1275"/>
            </a:lvl8pPr>
            <a:lvl9pPr marL="2331720" indent="0">
              <a:buNone/>
              <a:defRPr sz="1275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777206-F1C7-9A84-DD55-B25D5EA8CF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5366" y="3017521"/>
            <a:ext cx="2506801" cy="5590329"/>
          </a:xfrm>
        </p:spPr>
        <p:txBody>
          <a:bodyPr/>
          <a:lstStyle>
            <a:lvl1pPr marL="0" indent="0">
              <a:buNone/>
              <a:defRPr sz="1020"/>
            </a:lvl1pPr>
            <a:lvl2pPr marL="291465" indent="0">
              <a:buNone/>
              <a:defRPr sz="893"/>
            </a:lvl2pPr>
            <a:lvl3pPr marL="582930" indent="0">
              <a:buNone/>
              <a:defRPr sz="765"/>
            </a:lvl3pPr>
            <a:lvl4pPr marL="874395" indent="0">
              <a:buNone/>
              <a:defRPr sz="638"/>
            </a:lvl4pPr>
            <a:lvl5pPr marL="1165860" indent="0">
              <a:buNone/>
              <a:defRPr sz="638"/>
            </a:lvl5pPr>
            <a:lvl6pPr marL="1457325" indent="0">
              <a:buNone/>
              <a:defRPr sz="638"/>
            </a:lvl6pPr>
            <a:lvl7pPr marL="1748790" indent="0">
              <a:buNone/>
              <a:defRPr sz="638"/>
            </a:lvl7pPr>
            <a:lvl8pPr marL="2040255" indent="0">
              <a:buNone/>
              <a:defRPr sz="638"/>
            </a:lvl8pPr>
            <a:lvl9pPr marL="2331720" indent="0">
              <a:buNone/>
              <a:defRPr sz="63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2BA034-5837-DC61-93AE-EEADC50117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18D3B-160F-483C-978C-6446FD647935}" type="datetimeFigureOut">
              <a:rPr lang="en-US" smtClean="0"/>
              <a:t>5/30/2023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D20C4B-47C3-2A65-9553-20AAB3B62D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444367-FD55-5AFE-C860-D3A0655552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362BB-9D83-49B3-8AAF-2AE0B55ED5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8661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2207EEE-4F5F-79B8-2625-CC755FD9E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353" y="535518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31B96F-53E9-7F60-22DD-74387A895F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591B29-AE21-5328-A2F4-70459445C61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34353" y="9322648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118D3B-160F-483C-978C-6446FD647935}" type="datetimeFigureOut">
              <a:rPr lang="en-US" smtClean="0"/>
              <a:t>5/30/2023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F52143-8429-E18C-F1FF-B665BF678C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74608" y="9322648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7CE16D-A24B-D4DF-6EF8-B5BCD0172F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489258" y="9322648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362BB-9D83-49B3-8AAF-2AE0B55ED5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874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582930" rtl="0" eaLnBrk="1" latinLnBrk="0" hangingPunct="1">
        <a:lnSpc>
          <a:spcPct val="90000"/>
        </a:lnSpc>
        <a:spcBef>
          <a:spcPct val="0"/>
        </a:spcBef>
        <a:buNone/>
        <a:defRPr sz="28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5733" indent="-145733" algn="l" defTabSz="582930" rtl="0" eaLnBrk="1" latinLnBrk="0" hangingPunct="1">
        <a:lnSpc>
          <a:spcPct val="90000"/>
        </a:lnSpc>
        <a:spcBef>
          <a:spcPts val="638"/>
        </a:spcBef>
        <a:buFont typeface="Arial" panose="020B0604020202020204" pitchFamily="34" charset="0"/>
        <a:buChar char="•"/>
        <a:defRPr sz="1785" kern="1200">
          <a:solidFill>
            <a:schemeClr val="tx1"/>
          </a:solidFill>
          <a:latin typeface="+mn-lt"/>
          <a:ea typeface="+mn-ea"/>
          <a:cs typeface="+mn-cs"/>
        </a:defRPr>
      </a:lvl1pPr>
      <a:lvl2pPr marL="43719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2866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275" kern="1200">
          <a:solidFill>
            <a:schemeClr val="tx1"/>
          </a:solidFill>
          <a:latin typeface="+mn-lt"/>
          <a:ea typeface="+mn-ea"/>
          <a:cs typeface="+mn-cs"/>
        </a:defRPr>
      </a:lvl3pPr>
      <a:lvl4pPr marL="102012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4pPr>
      <a:lvl5pPr marL="131159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5pPr>
      <a:lvl6pPr marL="160305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6pPr>
      <a:lvl7pPr marL="189452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7pPr>
      <a:lvl8pPr marL="218598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8pPr>
      <a:lvl9pPr marL="247745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1pPr>
      <a:lvl2pPr marL="29146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2pPr>
      <a:lvl3pPr marL="58293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3pPr>
      <a:lvl4pPr marL="87439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4pPr>
      <a:lvl5pPr marL="116586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5pPr>
      <a:lvl6pPr marL="145732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6pPr>
      <a:lvl7pPr marL="174879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7pPr>
      <a:lvl8pPr marL="204025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3.png"/><Relationship Id="rId18" Type="http://schemas.openxmlformats.org/officeDocument/2006/relationships/hyperlink" Target="http://www.instagram.com/musiccitycounselor" TargetMode="Externa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hyperlink" Target="mailto:%22mailto:laura@musiccityounselor.com%22" TargetMode="External"/><Relationship Id="rId17" Type="http://schemas.openxmlformats.org/officeDocument/2006/relationships/image" Target="../media/image5.png"/><Relationship Id="rId2" Type="http://schemas.openxmlformats.org/officeDocument/2006/relationships/tags" Target="../tags/tag2.xml"/><Relationship Id="rId16" Type="http://schemas.openxmlformats.org/officeDocument/2006/relationships/hyperlink" Target="http://www.facebook.com/musiccitycounselor" TargetMode="External"/><Relationship Id="rId20" Type="http://schemas.openxmlformats.org/officeDocument/2006/relationships/hyperlink" Target="http://www.counselorcollab.com/" TargetMode="Externa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2.png"/><Relationship Id="rId5" Type="http://schemas.openxmlformats.org/officeDocument/2006/relationships/tags" Target="../tags/tag5.xml"/><Relationship Id="rId15" Type="http://schemas.openxmlformats.org/officeDocument/2006/relationships/image" Target="../media/image4.png"/><Relationship Id="rId10" Type="http://schemas.openxmlformats.org/officeDocument/2006/relationships/hyperlink" Target="http://www.teacherspayteachers.com/store/music-city-counselor" TargetMode="External"/><Relationship Id="rId19" Type="http://schemas.openxmlformats.org/officeDocument/2006/relationships/image" Target="../media/image6.png"/><Relationship Id="rId4" Type="http://schemas.openxmlformats.org/officeDocument/2006/relationships/tags" Target="../tags/tag4.xml"/><Relationship Id="rId9" Type="http://schemas.openxmlformats.org/officeDocument/2006/relationships/image" Target="../media/image1.JPG"/><Relationship Id="rId14" Type="http://schemas.openxmlformats.org/officeDocument/2006/relationships/hyperlink" Target="http://www.musiccitycounselor.com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hyperlink" Target="https://www.teacherspayteachers.com/Store/Carriestephensart" TargetMode="External"/><Relationship Id="rId3" Type="http://schemas.openxmlformats.org/officeDocument/2006/relationships/tags" Target="../tags/tag30.xml"/><Relationship Id="rId7" Type="http://schemas.openxmlformats.org/officeDocument/2006/relationships/hyperlink" Target="https://www.teacherspayteachers.com/Store/A-Primary-Kind-Of-Life" TargetMode="External"/><Relationship Id="rId12" Type="http://schemas.openxmlformats.org/officeDocument/2006/relationships/image" Target="../media/image31.png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image" Target="../media/image28.JPG"/><Relationship Id="rId11" Type="http://schemas.openxmlformats.org/officeDocument/2006/relationships/hyperlink" Target="https://www.teacherspayteachers.com/Store/Sarah-Pecorino-Illustration" TargetMode="Externa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30.png"/><Relationship Id="rId4" Type="http://schemas.openxmlformats.org/officeDocument/2006/relationships/tags" Target="../tags/tag31.xml"/><Relationship Id="rId9" Type="http://schemas.openxmlformats.org/officeDocument/2006/relationships/hyperlink" Target="https://www.teacherspayteachers.com/Store/Bricks-And-Border" TargetMode="External"/><Relationship Id="rId14" Type="http://schemas.openxmlformats.org/officeDocument/2006/relationships/image" Target="../media/image32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hyperlink" Target="mailto:laura@cdes.org" TargetMode="External"/><Relationship Id="rId5" Type="http://schemas.openxmlformats.org/officeDocument/2006/relationships/tags" Target="../tags/tag12.xml"/><Relationship Id="rId10" Type="http://schemas.openxmlformats.org/officeDocument/2006/relationships/image" Target="../media/image11.JPG"/><Relationship Id="rId4" Type="http://schemas.openxmlformats.org/officeDocument/2006/relationships/tags" Target="../tags/tag11.xml"/><Relationship Id="rId9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23.xml"/><Relationship Id="rId3" Type="http://schemas.openxmlformats.org/officeDocument/2006/relationships/tags" Target="../tags/tag18.xml"/><Relationship Id="rId7" Type="http://schemas.openxmlformats.org/officeDocument/2006/relationships/tags" Target="../tags/tag22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11" Type="http://schemas.openxmlformats.org/officeDocument/2006/relationships/hyperlink" Target="mailto:laura@cdes.org" TargetMode="External"/><Relationship Id="rId5" Type="http://schemas.openxmlformats.org/officeDocument/2006/relationships/tags" Target="../tags/tag20.xml"/><Relationship Id="rId10" Type="http://schemas.openxmlformats.org/officeDocument/2006/relationships/image" Target="../media/image12.JPG"/><Relationship Id="rId4" Type="http://schemas.openxmlformats.org/officeDocument/2006/relationships/tags" Target="../tags/tag19.xml"/><Relationship Id="rId9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hlinkClick r:id="rId10"/>
            <a:extLst>
              <a:ext uri="{FF2B5EF4-FFF2-40B4-BE49-F238E27FC236}">
                <a16:creationId xmlns:a16="http://schemas.microsoft.com/office/drawing/2014/main" id="{93BD9BF7-0B85-3DC9-91BE-57731D73BD6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75816" y="6945993"/>
            <a:ext cx="1443494" cy="1443494"/>
          </a:xfrm>
          <a:prstGeom prst="rect">
            <a:avLst/>
          </a:prstGeom>
        </p:spPr>
      </p:pic>
      <p:pic>
        <p:nvPicPr>
          <p:cNvPr id="32" name="Picture 31">
            <a:hlinkClick r:id="rId12"/>
            <a:extLst>
              <a:ext uri="{FF2B5EF4-FFF2-40B4-BE49-F238E27FC236}">
                <a16:creationId xmlns:a16="http://schemas.microsoft.com/office/drawing/2014/main" id="{1948294B-AAF8-4A0A-965E-2D0D050BFFE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94598" y="6945993"/>
            <a:ext cx="1443495" cy="1443495"/>
          </a:xfrm>
          <a:prstGeom prst="rect">
            <a:avLst/>
          </a:prstGeom>
        </p:spPr>
      </p:pic>
      <p:pic>
        <p:nvPicPr>
          <p:cNvPr id="34" name="Picture 33">
            <a:hlinkClick r:id="rId14"/>
            <a:extLst>
              <a:ext uri="{FF2B5EF4-FFF2-40B4-BE49-F238E27FC236}">
                <a16:creationId xmlns:a16="http://schemas.microsoft.com/office/drawing/2014/main" id="{4F7A44F8-D375-478B-A5A9-C2D77387F20F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1722" y="6963824"/>
            <a:ext cx="1443496" cy="1443496"/>
          </a:xfrm>
          <a:prstGeom prst="rect">
            <a:avLst/>
          </a:prstGeom>
        </p:spPr>
      </p:pic>
      <p:pic>
        <p:nvPicPr>
          <p:cNvPr id="28" name="Picture 27">
            <a:hlinkClick r:id="rId16"/>
            <a:extLst>
              <a:ext uri="{FF2B5EF4-FFF2-40B4-BE49-F238E27FC236}">
                <a16:creationId xmlns:a16="http://schemas.microsoft.com/office/drawing/2014/main" id="{0CB8A70A-BD39-4BDD-AD3E-67A2E04AE348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4307" y="6936763"/>
            <a:ext cx="1443496" cy="1443496"/>
          </a:xfrm>
          <a:prstGeom prst="rect">
            <a:avLst/>
          </a:prstGeom>
        </p:spPr>
      </p:pic>
      <p:pic>
        <p:nvPicPr>
          <p:cNvPr id="36" name="Picture 35">
            <a:hlinkClick r:id="rId18"/>
            <a:extLst>
              <a:ext uri="{FF2B5EF4-FFF2-40B4-BE49-F238E27FC236}">
                <a16:creationId xmlns:a16="http://schemas.microsoft.com/office/drawing/2014/main" id="{D9671B43-56A8-2C48-8185-DCA75A5F5106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51141" y="6942919"/>
            <a:ext cx="1443496" cy="144349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5B40BDA-B7AE-B59A-C4AE-3B2BC43AB679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688251" y="9145523"/>
            <a:ext cx="6986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  <a:hlinkClick r:id="rId14"/>
              </a:rPr>
              <a:t>www.musiccitycounselor.com</a:t>
            </a:r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A4F04D8-C0AB-38EC-D936-3429C04A5E60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982380" y="9504140"/>
            <a:ext cx="6902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  <a:hlinkClick r:id="rId20"/>
              </a:rPr>
              <a:t>www.counselorcollab.com</a:t>
            </a:r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553489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Box 45">
            <a:extLst>
              <a:ext uri="{FF2B5EF4-FFF2-40B4-BE49-F238E27FC236}">
                <a16:creationId xmlns:a16="http://schemas.microsoft.com/office/drawing/2014/main" id="{E6D90007-7633-594C-5BB4-16D90338AE3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84035" y="51174"/>
            <a:ext cx="734770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>
                <a:latin typeface="BRX Friday at Four" pitchFamily="2" charset="0"/>
                <a:ea typeface="APLHeartEyes" panose="02000603000000000000" pitchFamily="2" charset="0"/>
              </a:rPr>
              <a:t> Meet Mr. Hanson, </a:t>
            </a:r>
          </a:p>
        </p:txBody>
      </p:sp>
    </p:spTree>
    <p:extLst>
      <p:ext uri="{BB962C8B-B14F-4D97-AF65-F5344CB8AC3E}">
        <p14:creationId xmlns:p14="http://schemas.microsoft.com/office/powerpoint/2010/main" val="292483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36400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04807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42465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18399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35755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7544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Box 45">
            <a:extLst>
              <a:ext uri="{FF2B5EF4-FFF2-40B4-BE49-F238E27FC236}">
                <a16:creationId xmlns:a16="http://schemas.microsoft.com/office/drawing/2014/main" id="{E6D90007-7633-594C-5BB4-16D90338AE3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84035" y="107059"/>
            <a:ext cx="734770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>
                <a:latin typeface="BRX Friday at Four" pitchFamily="2" charset="0"/>
                <a:ea typeface="APLHeartEyes" panose="02000603000000000000" pitchFamily="2" charset="0"/>
              </a:rPr>
              <a:t> Meet Mrs. Hanson, </a:t>
            </a:r>
          </a:p>
        </p:txBody>
      </p:sp>
    </p:spTree>
    <p:extLst>
      <p:ext uri="{BB962C8B-B14F-4D97-AF65-F5344CB8AC3E}">
        <p14:creationId xmlns:p14="http://schemas.microsoft.com/office/powerpoint/2010/main" val="9053162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51032EE-BE19-290C-D1F1-7F6D79A8D5C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84035" y="107059"/>
            <a:ext cx="734770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>
                <a:latin typeface="BRX Friday at Four" pitchFamily="2" charset="0"/>
                <a:ea typeface="APLHeartEyes" panose="02000603000000000000" pitchFamily="2" charset="0"/>
              </a:rPr>
              <a:t> Meet Mr. Hanson, </a:t>
            </a:r>
          </a:p>
        </p:txBody>
      </p:sp>
    </p:spTree>
    <p:extLst>
      <p:ext uri="{BB962C8B-B14F-4D97-AF65-F5344CB8AC3E}">
        <p14:creationId xmlns:p14="http://schemas.microsoft.com/office/powerpoint/2010/main" val="30647624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76160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991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79698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39089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2332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hlinkClick r:id="rId7"/>
            <a:extLst>
              <a:ext uri="{FF2B5EF4-FFF2-40B4-BE49-F238E27FC236}">
                <a16:creationId xmlns:a16="http://schemas.microsoft.com/office/drawing/2014/main" id="{8B659C3A-3799-A612-EBDE-71145C065B9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9925" y="8889161"/>
            <a:ext cx="1022832" cy="1102058"/>
          </a:xfrm>
          <a:prstGeom prst="rect">
            <a:avLst/>
          </a:prstGeom>
        </p:spPr>
      </p:pic>
      <p:pic>
        <p:nvPicPr>
          <p:cNvPr id="8" name="Picture 7">
            <a:hlinkClick r:id="rId9"/>
            <a:extLst>
              <a:ext uri="{FF2B5EF4-FFF2-40B4-BE49-F238E27FC236}">
                <a16:creationId xmlns:a16="http://schemas.microsoft.com/office/drawing/2014/main" id="{CE09BDDA-2862-1891-F373-D4A05A15F24D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8" y="8899236"/>
            <a:ext cx="1049987" cy="985284"/>
          </a:xfrm>
          <a:prstGeom prst="rect">
            <a:avLst/>
          </a:prstGeom>
        </p:spPr>
      </p:pic>
      <p:pic>
        <p:nvPicPr>
          <p:cNvPr id="14" name="Picture 13">
            <a:hlinkClick r:id="rId11"/>
            <a:extLst>
              <a:ext uri="{FF2B5EF4-FFF2-40B4-BE49-F238E27FC236}">
                <a16:creationId xmlns:a16="http://schemas.microsoft.com/office/drawing/2014/main" id="{277800E6-CBE4-A293-999C-DF6469E7A111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3735" y="8826622"/>
            <a:ext cx="1187540" cy="1145221"/>
          </a:xfrm>
          <a:prstGeom prst="rect">
            <a:avLst/>
          </a:prstGeom>
        </p:spPr>
      </p:pic>
      <p:pic>
        <p:nvPicPr>
          <p:cNvPr id="15" name="Picture 14">
            <a:hlinkClick r:id="rId13"/>
            <a:extLst>
              <a:ext uri="{FF2B5EF4-FFF2-40B4-BE49-F238E27FC236}">
                <a16:creationId xmlns:a16="http://schemas.microsoft.com/office/drawing/2014/main" id="{C78F5829-BF81-495E-208D-2F589AD2F193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4878" y="8884363"/>
            <a:ext cx="1220781" cy="1106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252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71038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09907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50416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E94924B-CA16-95D7-D2E5-5B4AFF67F83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150773" y="5270917"/>
            <a:ext cx="31950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BRX Friday at Four" pitchFamily="2" charset="0"/>
              </a:rPr>
              <a:t>Mrs. Laura Oathout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5170811-1FBD-457A-35AF-04654A12D95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94799" y="6809352"/>
            <a:ext cx="26359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BRX Friday at Four" pitchFamily="2" charset="0"/>
              </a:rPr>
              <a:t>Let’s Chat!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00F4A08-3FB1-B063-8F53-AC08780431B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59428" y="7506093"/>
            <a:ext cx="26614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  <a:hlinkClick r:id="rId11"/>
              </a:rPr>
              <a:t>laura@cdes.org</a:t>
            </a: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542C7DB-6D84-E4A3-83FB-1058E15C0AD6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54563" y="8212770"/>
            <a:ext cx="26614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(232) 542-1342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50AC140-F672-9072-A508-D2BE1E5BAAD9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16507" y="2403816"/>
            <a:ext cx="29616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BRX Friday at Four" pitchFamily="2" charset="0"/>
              </a:rPr>
              <a:t>All About Me: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CB7FB5EC-2AFD-8242-022C-C472BCD15116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939191" y="3050147"/>
            <a:ext cx="289209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Type here</a:t>
            </a: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ED3C7F1C-DF69-AF2C-ED7E-DCF0931295A8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201564" y="7109688"/>
            <a:ext cx="411727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Type here</a:t>
            </a: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3EEAA94-1871-2D12-F2EC-E3EB460F2810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176619" y="6571450"/>
            <a:ext cx="41905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BRX Friday at Four" pitchFamily="2" charset="0"/>
              </a:rPr>
              <a:t>How Can I Help?</a:t>
            </a:r>
          </a:p>
        </p:txBody>
      </p:sp>
    </p:spTree>
    <p:extLst>
      <p:ext uri="{BB962C8B-B14F-4D97-AF65-F5344CB8AC3E}">
        <p14:creationId xmlns:p14="http://schemas.microsoft.com/office/powerpoint/2010/main" val="33862377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E94924B-CA16-95D7-D2E5-5B4AFF67F83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150773" y="5270917"/>
            <a:ext cx="31950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BRX Friday at Four" pitchFamily="2" charset="0"/>
              </a:rPr>
              <a:t>Mrs. Laura Oathout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5170811-1FBD-457A-35AF-04654A12D95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94799" y="6809352"/>
            <a:ext cx="26359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BRX Friday at Four" pitchFamily="2" charset="0"/>
              </a:rPr>
              <a:t>Let’s Chat!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00F4A08-3FB1-B063-8F53-AC08780431B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59428" y="7506093"/>
            <a:ext cx="26614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  <a:hlinkClick r:id="rId11"/>
              </a:rPr>
              <a:t>laura@cdes.org</a:t>
            </a: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542C7DB-6D84-E4A3-83FB-1058E15C0AD6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54563" y="8212770"/>
            <a:ext cx="26614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(232) 542-1342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50AC140-F672-9072-A508-D2BE1E5BAAD9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16507" y="2403816"/>
            <a:ext cx="29616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BRX Friday at Four" pitchFamily="2" charset="0"/>
              </a:rPr>
              <a:t>All About Me: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CB7FB5EC-2AFD-8242-022C-C472BCD15116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939191" y="3050147"/>
            <a:ext cx="289209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Type here</a:t>
            </a: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ED3C7F1C-DF69-AF2C-ED7E-DCF0931295A8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201564" y="7109688"/>
            <a:ext cx="411727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Type here</a:t>
            </a: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3EEAA94-1871-2D12-F2EC-E3EB460F2810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176619" y="6571450"/>
            <a:ext cx="41905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BRX Friday at Four" pitchFamily="2" charset="0"/>
              </a:rPr>
              <a:t>How Can I Help?</a:t>
            </a:r>
          </a:p>
        </p:txBody>
      </p:sp>
    </p:spTree>
    <p:extLst>
      <p:ext uri="{BB962C8B-B14F-4D97-AF65-F5344CB8AC3E}">
        <p14:creationId xmlns:p14="http://schemas.microsoft.com/office/powerpoint/2010/main" val="18501975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28477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Box 45">
            <a:extLst>
              <a:ext uri="{FF2B5EF4-FFF2-40B4-BE49-F238E27FC236}">
                <a16:creationId xmlns:a16="http://schemas.microsoft.com/office/drawing/2014/main" id="{E6D90007-7633-594C-5BB4-16D90338AE3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84035" y="51174"/>
            <a:ext cx="734770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>
                <a:latin typeface="BRX Friday at Four" pitchFamily="2" charset="0"/>
                <a:ea typeface="APLHeartEyes" panose="02000603000000000000" pitchFamily="2" charset="0"/>
              </a:rPr>
              <a:t> Meet Mrs. Hanson, </a:t>
            </a:r>
          </a:p>
        </p:txBody>
      </p:sp>
    </p:spTree>
    <p:extLst>
      <p:ext uri="{BB962C8B-B14F-4D97-AF65-F5344CB8AC3E}">
        <p14:creationId xmlns:p14="http://schemas.microsoft.com/office/powerpoint/2010/main" val="175531980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92</Words>
  <Application>Microsoft Office PowerPoint</Application>
  <PresentationFormat>Custom</PresentationFormat>
  <Paragraphs>50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Calibri Light</vt:lpstr>
      <vt:lpstr>Arial</vt:lpstr>
      <vt:lpstr>APLPapaTroll</vt:lpstr>
      <vt:lpstr>Calibri</vt:lpstr>
      <vt:lpstr>BRX Friday at Four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1</cp:revision>
  <dcterms:created xsi:type="dcterms:W3CDTF">2023-05-30T15:31:39Z</dcterms:created>
  <dcterms:modified xsi:type="dcterms:W3CDTF">2023-05-30T16:42:28Z</dcterms:modified>
</cp:coreProperties>
</file>